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3" r:id="rId6"/>
    <p:sldId id="261" r:id="rId7"/>
    <p:sldId id="264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3F2BA9-6856-185E-4A7D-E8D14EC4C0CC}" v="550" dt="2024-05-26T20:16:00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2810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9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hyperlink" Target="https://mgzps.estranky.cz/clanky/zakladne-informacie/historia-wifi.htm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hyperlink" Target="https://www.techbyte.sk/2018/07/navod-zrychlit-rozsirit-domacu-wi-fi/" TargetMode="External"/><Relationship Id="rId1" Type="http://schemas.openxmlformats.org/officeDocument/2006/relationships/hyperlink" Target="https://www.highspeedinternet.com/resources/ethernet-vs-wifi" TargetMode="Externa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hyperlink" Target="https://www.nature.com/articles/s41928-018-0027-y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9.png"/><Relationship Id="rId3" Type="http://schemas.openxmlformats.org/officeDocument/2006/relationships/hyperlink" Target="https://www.highspeedinternet.com/resources/ethernet-vs-wifi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s://www.nature.com/articles/s41928-018-0027-y" TargetMode="External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hyperlink" Target="https://www.techbyte.sk/2018/07/navod-zrychlit-rozsirit-domacu-wi-fi/" TargetMode="External"/><Relationship Id="rId11" Type="http://schemas.openxmlformats.org/officeDocument/2006/relationships/image" Target="../media/image18.svg"/><Relationship Id="rId5" Type="http://schemas.openxmlformats.org/officeDocument/2006/relationships/image" Target="../media/image14.sv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mgzps.estranky.cz/clanky/zakladne-informacie/historia-wifi.html" TargetMode="External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C6D6C0-BE67-4ADA-8B45-300C60FE1D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0CA21E-4722-43F4-82EF-DE4A11B6C0E1}">
      <dgm:prSet/>
      <dgm:spPr/>
      <dgm:t>
        <a:bodyPr/>
        <a:lstStyle/>
        <a:p>
          <a:r>
            <a:rPr lang="en-GB" dirty="0"/>
            <a:t>IP </a:t>
          </a:r>
          <a:r>
            <a:rPr lang="sk-SK" dirty="0"/>
            <a:t>adresa</a:t>
          </a:r>
          <a:r>
            <a:rPr lang="en-GB" dirty="0"/>
            <a:t> </a:t>
          </a:r>
          <a:endParaRPr lang="en-US" dirty="0"/>
        </a:p>
      </dgm:t>
    </dgm:pt>
    <dgm:pt modelId="{A5F66400-6ECB-4C5A-AD2D-7A848C7DB2ED}" type="parTrans" cxnId="{76FEF69E-790C-4C1D-B936-84D77094DC9A}">
      <dgm:prSet/>
      <dgm:spPr/>
      <dgm:t>
        <a:bodyPr/>
        <a:lstStyle/>
        <a:p>
          <a:endParaRPr lang="en-US"/>
        </a:p>
      </dgm:t>
    </dgm:pt>
    <dgm:pt modelId="{A3107470-F2E8-4920-813B-D6CE4EE9B6D1}" type="sibTrans" cxnId="{76FEF69E-790C-4C1D-B936-84D77094DC9A}">
      <dgm:prSet/>
      <dgm:spPr/>
      <dgm:t>
        <a:bodyPr/>
        <a:lstStyle/>
        <a:p>
          <a:endParaRPr lang="en-US"/>
        </a:p>
      </dgm:t>
    </dgm:pt>
    <dgm:pt modelId="{FF66DD15-88CA-47D4-9423-FD3D8C0F92BA}">
      <dgm:prSet/>
      <dgm:spPr/>
      <dgm:t>
        <a:bodyPr/>
        <a:lstStyle/>
        <a:p>
          <a:r>
            <a:rPr lang="en-GB"/>
            <a:t>WMP300N</a:t>
          </a:r>
          <a:endParaRPr lang="en-US"/>
        </a:p>
      </dgm:t>
    </dgm:pt>
    <dgm:pt modelId="{99188B21-689B-495F-BB79-FE7BCB3A4387}" type="parTrans" cxnId="{12D1FE09-7CD9-4C52-A2B3-FD956C339A53}">
      <dgm:prSet/>
      <dgm:spPr/>
      <dgm:t>
        <a:bodyPr/>
        <a:lstStyle/>
        <a:p>
          <a:endParaRPr lang="en-US"/>
        </a:p>
      </dgm:t>
    </dgm:pt>
    <dgm:pt modelId="{20E1CDB9-A5D5-48C9-9C76-3914DB6399F2}" type="sibTrans" cxnId="{12D1FE09-7CD9-4C52-A2B3-FD956C339A53}">
      <dgm:prSet/>
      <dgm:spPr/>
      <dgm:t>
        <a:bodyPr/>
        <a:lstStyle/>
        <a:p>
          <a:endParaRPr lang="en-US"/>
        </a:p>
      </dgm:t>
    </dgm:pt>
    <dgm:pt modelId="{D93B0D56-ECE7-46C6-9E97-B4BDD1AE66AC}" type="pres">
      <dgm:prSet presAssocID="{B2C6D6C0-BE67-4ADA-8B45-300C60FE1D48}" presName="linear" presStyleCnt="0">
        <dgm:presLayoutVars>
          <dgm:animLvl val="lvl"/>
          <dgm:resizeHandles val="exact"/>
        </dgm:presLayoutVars>
      </dgm:prSet>
      <dgm:spPr/>
    </dgm:pt>
    <dgm:pt modelId="{333072DA-6821-46B1-970B-92BE96788912}" type="pres">
      <dgm:prSet presAssocID="{F40CA21E-4722-43F4-82EF-DE4A11B6C0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96B2FD-60AE-4495-8102-8C5FCD04F869}" type="pres">
      <dgm:prSet presAssocID="{A3107470-F2E8-4920-813B-D6CE4EE9B6D1}" presName="spacer" presStyleCnt="0"/>
      <dgm:spPr/>
    </dgm:pt>
    <dgm:pt modelId="{D2ACB238-D86D-4D8A-875E-7D000F8EAB44}" type="pres">
      <dgm:prSet presAssocID="{FF66DD15-88CA-47D4-9423-FD3D8C0F92B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2D1FE09-7CD9-4C52-A2B3-FD956C339A53}" srcId="{B2C6D6C0-BE67-4ADA-8B45-300C60FE1D48}" destId="{FF66DD15-88CA-47D4-9423-FD3D8C0F92BA}" srcOrd="1" destOrd="0" parTransId="{99188B21-689B-495F-BB79-FE7BCB3A4387}" sibTransId="{20E1CDB9-A5D5-48C9-9C76-3914DB6399F2}"/>
    <dgm:cxn modelId="{FD2E686D-B711-49D0-B9A5-7E8CD8E68145}" type="presOf" srcId="{B2C6D6C0-BE67-4ADA-8B45-300C60FE1D48}" destId="{D93B0D56-ECE7-46C6-9E97-B4BDD1AE66AC}" srcOrd="0" destOrd="0" presId="urn:microsoft.com/office/officeart/2005/8/layout/vList2"/>
    <dgm:cxn modelId="{D88F7085-2795-435D-9B4F-275733046486}" type="presOf" srcId="{FF66DD15-88CA-47D4-9423-FD3D8C0F92BA}" destId="{D2ACB238-D86D-4D8A-875E-7D000F8EAB44}" srcOrd="0" destOrd="0" presId="urn:microsoft.com/office/officeart/2005/8/layout/vList2"/>
    <dgm:cxn modelId="{A783928C-08FD-48EF-AF9E-314A2F8F774A}" type="presOf" srcId="{F40CA21E-4722-43F4-82EF-DE4A11B6C0E1}" destId="{333072DA-6821-46B1-970B-92BE96788912}" srcOrd="0" destOrd="0" presId="urn:microsoft.com/office/officeart/2005/8/layout/vList2"/>
    <dgm:cxn modelId="{76FEF69E-790C-4C1D-B936-84D77094DC9A}" srcId="{B2C6D6C0-BE67-4ADA-8B45-300C60FE1D48}" destId="{F40CA21E-4722-43F4-82EF-DE4A11B6C0E1}" srcOrd="0" destOrd="0" parTransId="{A5F66400-6ECB-4C5A-AD2D-7A848C7DB2ED}" sibTransId="{A3107470-F2E8-4920-813B-D6CE4EE9B6D1}"/>
    <dgm:cxn modelId="{91860D63-6534-47B2-A090-32429D07B747}" type="presParOf" srcId="{D93B0D56-ECE7-46C6-9E97-B4BDD1AE66AC}" destId="{333072DA-6821-46B1-970B-92BE96788912}" srcOrd="0" destOrd="0" presId="urn:microsoft.com/office/officeart/2005/8/layout/vList2"/>
    <dgm:cxn modelId="{F22D0299-A586-4E0E-B6E4-35F34FA27C3B}" type="presParOf" srcId="{D93B0D56-ECE7-46C6-9E97-B4BDD1AE66AC}" destId="{1696B2FD-60AE-4495-8102-8C5FCD04F869}" srcOrd="1" destOrd="0" presId="urn:microsoft.com/office/officeart/2005/8/layout/vList2"/>
    <dgm:cxn modelId="{345943D0-6888-4AF3-9E05-DB9E2F293C0A}" type="presParOf" srcId="{D93B0D56-ECE7-46C6-9E97-B4BDD1AE66AC}" destId="{D2ACB238-D86D-4D8A-875E-7D000F8EAB4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482EE-AA3D-45D7-B020-B0FA1800A9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2C421A-A63C-4434-85F2-359D8B3B937A}">
      <dgm:prSet/>
      <dgm:spPr/>
      <dgm:t>
        <a:bodyPr/>
        <a:lstStyle/>
        <a:p>
          <a:r>
            <a:rPr lang="sk-SK"/>
            <a:t>WPA2-PSK</a:t>
          </a:r>
          <a:endParaRPr lang="en-US"/>
        </a:p>
      </dgm:t>
    </dgm:pt>
    <dgm:pt modelId="{B6F4B98A-7259-4AF1-89FB-F3263630F348}" type="parTrans" cxnId="{C849A07B-6ABA-41F3-90DA-C2F7465C5CC8}">
      <dgm:prSet/>
      <dgm:spPr/>
      <dgm:t>
        <a:bodyPr/>
        <a:lstStyle/>
        <a:p>
          <a:endParaRPr lang="en-US"/>
        </a:p>
      </dgm:t>
    </dgm:pt>
    <dgm:pt modelId="{0274666B-189C-4B73-9DBE-5B3C7FA36FAC}" type="sibTrans" cxnId="{C849A07B-6ABA-41F3-90DA-C2F7465C5CC8}">
      <dgm:prSet/>
      <dgm:spPr/>
      <dgm:t>
        <a:bodyPr/>
        <a:lstStyle/>
        <a:p>
          <a:endParaRPr lang="en-US"/>
        </a:p>
      </dgm:t>
    </dgm:pt>
    <dgm:pt modelId="{1A974703-96EE-4B58-847F-37FDC36CACA1}">
      <dgm:prSet/>
      <dgm:spPr/>
      <dgm:t>
        <a:bodyPr/>
        <a:lstStyle/>
        <a:p>
          <a:r>
            <a:rPr lang="sk-SK"/>
            <a:t>SSID</a:t>
          </a:r>
          <a:r>
            <a:rPr lang="en-GB"/>
            <a:t> (service set identifier)</a:t>
          </a:r>
          <a:endParaRPr lang="en-US"/>
        </a:p>
      </dgm:t>
    </dgm:pt>
    <dgm:pt modelId="{22AF341E-EFF8-480B-9B2A-69119469FD76}" type="parTrans" cxnId="{E0A22863-1F53-4522-AEB9-0EC3AC832123}">
      <dgm:prSet/>
      <dgm:spPr/>
      <dgm:t>
        <a:bodyPr/>
        <a:lstStyle/>
        <a:p>
          <a:endParaRPr lang="en-US"/>
        </a:p>
      </dgm:t>
    </dgm:pt>
    <dgm:pt modelId="{69DD8C5F-6E86-4710-8652-1B90289CBEA6}" type="sibTrans" cxnId="{E0A22863-1F53-4522-AEB9-0EC3AC832123}">
      <dgm:prSet/>
      <dgm:spPr/>
      <dgm:t>
        <a:bodyPr/>
        <a:lstStyle/>
        <a:p>
          <a:endParaRPr lang="en-US"/>
        </a:p>
      </dgm:t>
    </dgm:pt>
    <dgm:pt modelId="{9DA24AD8-A061-47BC-827B-63531F7C64B5}">
      <dgm:prSet/>
      <dgm:spPr/>
      <dgm:t>
        <a:bodyPr/>
        <a:lstStyle/>
        <a:p>
          <a:r>
            <a:rPr lang="en-GB"/>
            <a:t>WRT300N</a:t>
          </a:r>
          <a:endParaRPr lang="en-US"/>
        </a:p>
      </dgm:t>
    </dgm:pt>
    <dgm:pt modelId="{ABFF3B3A-7334-4DF1-9DC9-B3575F8C886E}" type="parTrans" cxnId="{C8763DAB-C012-4EFE-A56F-13B22AFD4CD7}">
      <dgm:prSet/>
      <dgm:spPr/>
      <dgm:t>
        <a:bodyPr/>
        <a:lstStyle/>
        <a:p>
          <a:endParaRPr lang="en-US"/>
        </a:p>
      </dgm:t>
    </dgm:pt>
    <dgm:pt modelId="{82406925-1AC0-4E5B-A5C2-3EFC91D4A209}" type="sibTrans" cxnId="{C8763DAB-C012-4EFE-A56F-13B22AFD4CD7}">
      <dgm:prSet/>
      <dgm:spPr/>
      <dgm:t>
        <a:bodyPr/>
        <a:lstStyle/>
        <a:p>
          <a:endParaRPr lang="en-US"/>
        </a:p>
      </dgm:t>
    </dgm:pt>
    <dgm:pt modelId="{4D500622-8BA3-414C-BF5C-92269E74CEEF}" type="pres">
      <dgm:prSet presAssocID="{378482EE-AA3D-45D7-B020-B0FA1800A939}" presName="linear" presStyleCnt="0">
        <dgm:presLayoutVars>
          <dgm:animLvl val="lvl"/>
          <dgm:resizeHandles val="exact"/>
        </dgm:presLayoutVars>
      </dgm:prSet>
      <dgm:spPr/>
    </dgm:pt>
    <dgm:pt modelId="{AC5708FE-9430-45D1-9104-086179F40423}" type="pres">
      <dgm:prSet presAssocID="{782C421A-A63C-4434-85F2-359D8B3B93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06EAA42-3C7B-4F03-905E-03FD36C3CDEF}" type="pres">
      <dgm:prSet presAssocID="{0274666B-189C-4B73-9DBE-5B3C7FA36FAC}" presName="spacer" presStyleCnt="0"/>
      <dgm:spPr/>
    </dgm:pt>
    <dgm:pt modelId="{3F000D58-9443-4692-9EAD-CD44AEF90008}" type="pres">
      <dgm:prSet presAssocID="{1A974703-96EE-4B58-847F-37FDC36CAC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F6B459-2FB3-4342-AC6B-0820C1C7F0D5}" type="pres">
      <dgm:prSet presAssocID="{69DD8C5F-6E86-4710-8652-1B90289CBEA6}" presName="spacer" presStyleCnt="0"/>
      <dgm:spPr/>
    </dgm:pt>
    <dgm:pt modelId="{D7781879-465D-4AA1-964B-3D6D5DABA86D}" type="pres">
      <dgm:prSet presAssocID="{9DA24AD8-A061-47BC-827B-63531F7C64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AFF0922-9CB8-4FF3-AE5D-60253C29D180}" type="presOf" srcId="{782C421A-A63C-4434-85F2-359D8B3B937A}" destId="{AC5708FE-9430-45D1-9104-086179F40423}" srcOrd="0" destOrd="0" presId="urn:microsoft.com/office/officeart/2005/8/layout/vList2"/>
    <dgm:cxn modelId="{7E3C3B23-0E08-4365-A54C-CCD3618222D2}" type="presOf" srcId="{1A974703-96EE-4B58-847F-37FDC36CACA1}" destId="{3F000D58-9443-4692-9EAD-CD44AEF90008}" srcOrd="0" destOrd="0" presId="urn:microsoft.com/office/officeart/2005/8/layout/vList2"/>
    <dgm:cxn modelId="{B8B5E13B-9536-47DD-BEE0-93F8C3166515}" type="presOf" srcId="{9DA24AD8-A061-47BC-827B-63531F7C64B5}" destId="{D7781879-465D-4AA1-964B-3D6D5DABA86D}" srcOrd="0" destOrd="0" presId="urn:microsoft.com/office/officeart/2005/8/layout/vList2"/>
    <dgm:cxn modelId="{2E597E5C-2823-4A39-BF81-44E24ECA989D}" type="presOf" srcId="{378482EE-AA3D-45D7-B020-B0FA1800A939}" destId="{4D500622-8BA3-414C-BF5C-92269E74CEEF}" srcOrd="0" destOrd="0" presId="urn:microsoft.com/office/officeart/2005/8/layout/vList2"/>
    <dgm:cxn modelId="{E0A22863-1F53-4522-AEB9-0EC3AC832123}" srcId="{378482EE-AA3D-45D7-B020-B0FA1800A939}" destId="{1A974703-96EE-4B58-847F-37FDC36CACA1}" srcOrd="1" destOrd="0" parTransId="{22AF341E-EFF8-480B-9B2A-69119469FD76}" sibTransId="{69DD8C5F-6E86-4710-8652-1B90289CBEA6}"/>
    <dgm:cxn modelId="{C849A07B-6ABA-41F3-90DA-C2F7465C5CC8}" srcId="{378482EE-AA3D-45D7-B020-B0FA1800A939}" destId="{782C421A-A63C-4434-85F2-359D8B3B937A}" srcOrd="0" destOrd="0" parTransId="{B6F4B98A-7259-4AF1-89FB-F3263630F348}" sibTransId="{0274666B-189C-4B73-9DBE-5B3C7FA36FAC}"/>
    <dgm:cxn modelId="{C8763DAB-C012-4EFE-A56F-13B22AFD4CD7}" srcId="{378482EE-AA3D-45D7-B020-B0FA1800A939}" destId="{9DA24AD8-A061-47BC-827B-63531F7C64B5}" srcOrd="2" destOrd="0" parTransId="{ABFF3B3A-7334-4DF1-9DC9-B3575F8C886E}" sibTransId="{82406925-1AC0-4E5B-A5C2-3EFC91D4A209}"/>
    <dgm:cxn modelId="{DA6B8507-B066-401E-A7C1-BFD7A80735E0}" type="presParOf" srcId="{4D500622-8BA3-414C-BF5C-92269E74CEEF}" destId="{AC5708FE-9430-45D1-9104-086179F40423}" srcOrd="0" destOrd="0" presId="urn:microsoft.com/office/officeart/2005/8/layout/vList2"/>
    <dgm:cxn modelId="{767B338D-0280-4E2A-8D8F-032C7C3DD98E}" type="presParOf" srcId="{4D500622-8BA3-414C-BF5C-92269E74CEEF}" destId="{106EAA42-3C7B-4F03-905E-03FD36C3CDEF}" srcOrd="1" destOrd="0" presId="urn:microsoft.com/office/officeart/2005/8/layout/vList2"/>
    <dgm:cxn modelId="{C7B45296-D200-4E6E-BF55-6D67886A83B0}" type="presParOf" srcId="{4D500622-8BA3-414C-BF5C-92269E74CEEF}" destId="{3F000D58-9443-4692-9EAD-CD44AEF90008}" srcOrd="2" destOrd="0" presId="urn:microsoft.com/office/officeart/2005/8/layout/vList2"/>
    <dgm:cxn modelId="{FAD27B14-E88F-4C80-9DF5-EB4E30C592D6}" type="presParOf" srcId="{4D500622-8BA3-414C-BF5C-92269E74CEEF}" destId="{A8F6B459-2FB3-4342-AC6B-0820C1C7F0D5}" srcOrd="3" destOrd="0" presId="urn:microsoft.com/office/officeart/2005/8/layout/vList2"/>
    <dgm:cxn modelId="{17C3BF4A-56C2-498A-8344-1735853F382D}" type="presParOf" srcId="{4D500622-8BA3-414C-BF5C-92269E74CEEF}" destId="{D7781879-465D-4AA1-964B-3D6D5DABA8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A1B7D4-D6C2-4304-9B35-4506662753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D55937-ED51-4470-A158-C2FE0897F785}">
      <dgm:prSet/>
      <dgm:spPr/>
      <dgm:t>
        <a:bodyPr/>
        <a:lstStyle/>
        <a:p>
          <a:r>
            <a:rPr lang="en-US"/>
            <a:t>[1] Kevin Parrish Ethernet vs. - Wi-Fi: Is It Really Better to Go Wireless? [online].[cit. 2024-20-4] </a:t>
          </a:r>
          <a:r>
            <a:rPr lang="en-US">
              <a:hlinkClick xmlns:r="http://schemas.openxmlformats.org/officeDocument/2006/relationships" r:id="rId1"/>
            </a:rPr>
            <a:t>https://www.highspeedinternet.com/resources/ethernet-vs-wifi</a:t>
          </a:r>
          <a:endParaRPr lang="en-US"/>
        </a:p>
      </dgm:t>
    </dgm:pt>
    <dgm:pt modelId="{A1F0B581-3D77-458C-9DE9-6BA447D097B9}" type="parTrans" cxnId="{EB28CCBD-2F6E-448B-956A-A06AD5BC35EC}">
      <dgm:prSet/>
      <dgm:spPr/>
      <dgm:t>
        <a:bodyPr/>
        <a:lstStyle/>
        <a:p>
          <a:endParaRPr lang="en-US"/>
        </a:p>
      </dgm:t>
    </dgm:pt>
    <dgm:pt modelId="{65C3DD9A-4403-46CE-B1AE-56D8B236A41B}" type="sibTrans" cxnId="{EB28CCBD-2F6E-448B-956A-A06AD5BC35EC}">
      <dgm:prSet/>
      <dgm:spPr/>
      <dgm:t>
        <a:bodyPr/>
        <a:lstStyle/>
        <a:p>
          <a:endParaRPr lang="en-US"/>
        </a:p>
      </dgm:t>
    </dgm:pt>
    <dgm:pt modelId="{F522A6FB-D7C6-414A-BDDF-9546E5EBC91A}">
      <dgm:prSet/>
      <dgm:spPr/>
      <dgm:t>
        <a:bodyPr/>
        <a:lstStyle/>
        <a:p>
          <a:r>
            <a:rPr lang="en-US"/>
            <a:t>[2] Lukáš Zachar 2. júla 2018 NÁVOD: Ako zrýchliť alebo rozšíriť domácu Wi-Fi? &lt; </a:t>
          </a:r>
          <a:r>
            <a:rPr lang="en-US" u="sng">
              <a:hlinkClick xmlns:r="http://schemas.openxmlformats.org/officeDocument/2006/relationships" r:id="rId2"/>
            </a:rPr>
            <a:t>https://www.techbyte.sk/2018/07/navod-zrychlit-rozsirit-domacu-wi-fi/</a:t>
          </a:r>
          <a:r>
            <a:rPr lang="en-US"/>
            <a:t> &gt;</a:t>
          </a:r>
        </a:p>
      </dgm:t>
    </dgm:pt>
    <dgm:pt modelId="{4EAE70E8-5575-4B22-9BFF-2BFB001490C4}" type="parTrans" cxnId="{6E1A4CFC-3A1F-403A-8F3D-F6C278554490}">
      <dgm:prSet/>
      <dgm:spPr/>
      <dgm:t>
        <a:bodyPr/>
        <a:lstStyle/>
        <a:p>
          <a:endParaRPr lang="en-US"/>
        </a:p>
      </dgm:t>
    </dgm:pt>
    <dgm:pt modelId="{B7546AB8-6EEA-43FE-B333-A038232AFC5F}" type="sibTrans" cxnId="{6E1A4CFC-3A1F-403A-8F3D-F6C278554490}">
      <dgm:prSet/>
      <dgm:spPr/>
      <dgm:t>
        <a:bodyPr/>
        <a:lstStyle/>
        <a:p>
          <a:endParaRPr lang="en-US"/>
        </a:p>
      </dgm:t>
    </dgm:pt>
    <dgm:pt modelId="{7A4BB16A-340A-4E45-ABFF-1B5DACE3C6C3}">
      <dgm:prSet/>
      <dgm:spPr/>
      <dgm:t>
        <a:bodyPr/>
        <a:lstStyle/>
        <a:p>
          <a:r>
            <a:rPr lang="en-US" dirty="0"/>
            <a:t>[3] </a:t>
          </a:r>
          <a:r>
            <a:rPr lang="en-US" dirty="0" err="1"/>
            <a:t>Mária</a:t>
          </a:r>
          <a:r>
            <a:rPr lang="en-US" dirty="0"/>
            <a:t> </a:t>
          </a:r>
          <a:r>
            <a:rPr lang="en-US" dirty="0" err="1"/>
            <a:t>Grácová</a:t>
          </a:r>
          <a:r>
            <a:rPr lang="en-US" dirty="0"/>
            <a:t> 15. 12. 2011 - </a:t>
          </a:r>
          <a:r>
            <a:rPr lang="en-US" dirty="0" err="1"/>
            <a:t>História</a:t>
          </a:r>
          <a:r>
            <a:rPr lang="en-US" dirty="0"/>
            <a:t> Wi-fi [online]. [cit. 2024-4-20] </a:t>
          </a:r>
          <a:r>
            <a:rPr lang="en-US" dirty="0">
              <a:hlinkClick xmlns:r="http://schemas.openxmlformats.org/officeDocument/2006/relationships" r:id="rId3"/>
            </a:rPr>
            <a:t>https://mgzps.estranky.cz/clanky/zakladne-informacie/historia-wifi.html</a:t>
          </a:r>
          <a:endParaRPr lang="en-US" dirty="0"/>
        </a:p>
      </dgm:t>
    </dgm:pt>
    <dgm:pt modelId="{6531DC54-64A8-4F16-8FAA-B7DACA1E5E6F}" type="parTrans" cxnId="{A2B77E23-92A4-46B3-A457-04589D7740AE}">
      <dgm:prSet/>
      <dgm:spPr/>
      <dgm:t>
        <a:bodyPr/>
        <a:lstStyle/>
        <a:p>
          <a:endParaRPr lang="en-US"/>
        </a:p>
      </dgm:t>
    </dgm:pt>
    <dgm:pt modelId="{708EE321-733B-4A0C-8C66-43BA3A45B616}" type="sibTrans" cxnId="{A2B77E23-92A4-46B3-A457-04589D7740AE}">
      <dgm:prSet/>
      <dgm:spPr/>
      <dgm:t>
        <a:bodyPr/>
        <a:lstStyle/>
        <a:p>
          <a:endParaRPr lang="en-US"/>
        </a:p>
      </dgm:t>
    </dgm:pt>
    <dgm:pt modelId="{28D72FCA-0F66-4ED1-AA2C-206BBFE80EC5}">
      <dgm:prSet/>
      <dgm:spPr/>
      <dgm:t>
        <a:bodyPr/>
        <a:lstStyle/>
        <a:p>
          <a:r>
            <a:rPr lang="en-US"/>
            <a:t>[4] O’Sullivan, John (February 2018). "How we made the wireless network". [online],[cit. 2024-3-16]&lt; </a:t>
          </a:r>
          <a:r>
            <a:rPr lang="en-US" u="sng">
              <a:hlinkClick xmlns:r="http://schemas.openxmlformats.org/officeDocument/2006/relationships" r:id="rId4"/>
            </a:rPr>
            <a:t>https://www.nature.com/articles/s41928-018-0027-y</a:t>
          </a:r>
          <a:r>
            <a:rPr lang="en-US"/>
            <a:t> &gt;</a:t>
          </a:r>
        </a:p>
      </dgm:t>
    </dgm:pt>
    <dgm:pt modelId="{88BC5320-314A-4BDB-AE1A-3DB9FC322D83}" type="parTrans" cxnId="{17D6F099-B081-4941-AAB1-B5C7C5FADDE5}">
      <dgm:prSet/>
      <dgm:spPr/>
      <dgm:t>
        <a:bodyPr/>
        <a:lstStyle/>
        <a:p>
          <a:endParaRPr lang="en-US"/>
        </a:p>
      </dgm:t>
    </dgm:pt>
    <dgm:pt modelId="{99FDBEA9-FF07-4D6B-93EA-5FC52600CA89}" type="sibTrans" cxnId="{17D6F099-B081-4941-AAB1-B5C7C5FADDE5}">
      <dgm:prSet/>
      <dgm:spPr/>
      <dgm:t>
        <a:bodyPr/>
        <a:lstStyle/>
        <a:p>
          <a:endParaRPr lang="en-US"/>
        </a:p>
      </dgm:t>
    </dgm:pt>
    <dgm:pt modelId="{5A78D38C-4395-43DA-A383-98F0BE7ACB59}">
      <dgm:prSet/>
      <dgm:spPr/>
      <dgm:t>
        <a:bodyPr/>
        <a:lstStyle/>
        <a:p>
          <a:r>
            <a:rPr lang="en-US" dirty="0"/>
            <a:t>[5] THOMAS, Tom: </a:t>
          </a:r>
          <a:r>
            <a:rPr lang="en-US" dirty="0" err="1"/>
            <a:t>Zabezpečení</a:t>
          </a:r>
          <a:r>
            <a:rPr lang="en-US" dirty="0"/>
            <a:t> </a:t>
          </a:r>
          <a:r>
            <a:rPr lang="en-US" dirty="0" err="1"/>
            <a:t>počítačových</a:t>
          </a:r>
          <a:r>
            <a:rPr lang="en-US" dirty="0"/>
            <a:t> </a:t>
          </a:r>
          <a:r>
            <a:rPr lang="en-US" dirty="0" err="1"/>
            <a:t>sítí</a:t>
          </a:r>
          <a:r>
            <a:rPr lang="en-US" dirty="0"/>
            <a:t>, Brno 2005, s. 240 [online]. [cit. 2024-4-15]</a:t>
          </a:r>
        </a:p>
      </dgm:t>
    </dgm:pt>
    <dgm:pt modelId="{E6239FF2-33C2-434B-BBA8-86EC24E1F00C}" type="parTrans" cxnId="{FDBD4807-DA61-4C7D-A79A-2B53F3518208}">
      <dgm:prSet/>
      <dgm:spPr/>
      <dgm:t>
        <a:bodyPr/>
        <a:lstStyle/>
        <a:p>
          <a:endParaRPr lang="en-US"/>
        </a:p>
      </dgm:t>
    </dgm:pt>
    <dgm:pt modelId="{E25ACF14-51A0-4B88-919E-7428736D67C6}" type="sibTrans" cxnId="{FDBD4807-DA61-4C7D-A79A-2B53F3518208}">
      <dgm:prSet/>
      <dgm:spPr/>
      <dgm:t>
        <a:bodyPr/>
        <a:lstStyle/>
        <a:p>
          <a:endParaRPr lang="en-US"/>
        </a:p>
      </dgm:t>
    </dgm:pt>
    <dgm:pt modelId="{5F834C2C-B13E-440A-B67F-1E0BAEF19D66}" type="pres">
      <dgm:prSet presAssocID="{9EA1B7D4-D6C2-4304-9B35-4506662753A1}" presName="root" presStyleCnt="0">
        <dgm:presLayoutVars>
          <dgm:dir/>
          <dgm:resizeHandles val="exact"/>
        </dgm:presLayoutVars>
      </dgm:prSet>
      <dgm:spPr/>
    </dgm:pt>
    <dgm:pt modelId="{3BB3092C-E080-4551-8498-16CC19CECCA8}" type="pres">
      <dgm:prSet presAssocID="{30D55937-ED51-4470-A158-C2FE0897F785}" presName="compNode" presStyleCnt="0"/>
      <dgm:spPr/>
    </dgm:pt>
    <dgm:pt modelId="{3BE4C719-5D75-4C12-A286-B29620746588}" type="pres">
      <dgm:prSet presAssocID="{30D55937-ED51-4470-A158-C2FE0897F785}" presName="iconRect" presStyleLbl="node1" presStyleIdx="0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E377CDA-8D4A-4632-B8C3-A952D17E5313}" type="pres">
      <dgm:prSet presAssocID="{30D55937-ED51-4470-A158-C2FE0897F785}" presName="spaceRect" presStyleCnt="0"/>
      <dgm:spPr/>
    </dgm:pt>
    <dgm:pt modelId="{97C1C0F6-4805-4E49-A956-E6E27CDCF862}" type="pres">
      <dgm:prSet presAssocID="{30D55937-ED51-4470-A158-C2FE0897F785}" presName="textRect" presStyleLbl="revTx" presStyleIdx="0" presStyleCnt="5">
        <dgm:presLayoutVars>
          <dgm:chMax val="1"/>
          <dgm:chPref val="1"/>
        </dgm:presLayoutVars>
      </dgm:prSet>
      <dgm:spPr/>
    </dgm:pt>
    <dgm:pt modelId="{E651E085-064F-4E06-BAB9-3C77025F5C80}" type="pres">
      <dgm:prSet presAssocID="{65C3DD9A-4403-46CE-B1AE-56D8B236A41B}" presName="sibTrans" presStyleCnt="0"/>
      <dgm:spPr/>
    </dgm:pt>
    <dgm:pt modelId="{E8A1E7EE-3692-4AE3-BD94-D9511001CCEA}" type="pres">
      <dgm:prSet presAssocID="{F522A6FB-D7C6-414A-BDDF-9546E5EBC91A}" presName="compNode" presStyleCnt="0"/>
      <dgm:spPr/>
    </dgm:pt>
    <dgm:pt modelId="{4C27CF1A-A785-495F-B0BA-907F487A8A8A}" type="pres">
      <dgm:prSet presAssocID="{F522A6FB-D7C6-414A-BDDF-9546E5EBC91A}" presName="iconRect" presStyleLbl="node1" presStyleIdx="1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492D3B1-3C98-42A8-A6C1-6A6D2814CA41}" type="pres">
      <dgm:prSet presAssocID="{F522A6FB-D7C6-414A-BDDF-9546E5EBC91A}" presName="spaceRect" presStyleCnt="0"/>
      <dgm:spPr/>
    </dgm:pt>
    <dgm:pt modelId="{29EE6B3E-E540-433A-837D-3999B7913696}" type="pres">
      <dgm:prSet presAssocID="{F522A6FB-D7C6-414A-BDDF-9546E5EBC91A}" presName="textRect" presStyleLbl="revTx" presStyleIdx="1" presStyleCnt="5">
        <dgm:presLayoutVars>
          <dgm:chMax val="1"/>
          <dgm:chPref val="1"/>
        </dgm:presLayoutVars>
      </dgm:prSet>
      <dgm:spPr/>
    </dgm:pt>
    <dgm:pt modelId="{91A7BE9D-0B2B-4BB5-8349-B25DFE7EC434}" type="pres">
      <dgm:prSet presAssocID="{B7546AB8-6EEA-43FE-B333-A038232AFC5F}" presName="sibTrans" presStyleCnt="0"/>
      <dgm:spPr/>
    </dgm:pt>
    <dgm:pt modelId="{443C6931-C7E9-451D-BD03-A8B0928F1390}" type="pres">
      <dgm:prSet presAssocID="{7A4BB16A-340A-4E45-ABFF-1B5DACE3C6C3}" presName="compNode" presStyleCnt="0"/>
      <dgm:spPr/>
    </dgm:pt>
    <dgm:pt modelId="{0F2484A2-11A2-42EC-BA24-33C97F70F93A}" type="pres">
      <dgm:prSet presAssocID="{7A4BB16A-340A-4E45-ABFF-1B5DACE3C6C3}" presName="iconRect" presStyleLbl="node1" presStyleIdx="2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5ABB8F91-66EE-4D93-9D54-CAF532B59122}" type="pres">
      <dgm:prSet presAssocID="{7A4BB16A-340A-4E45-ABFF-1B5DACE3C6C3}" presName="spaceRect" presStyleCnt="0"/>
      <dgm:spPr/>
    </dgm:pt>
    <dgm:pt modelId="{10A4AA84-FEDE-4EE2-AB62-9C4DAB938C32}" type="pres">
      <dgm:prSet presAssocID="{7A4BB16A-340A-4E45-ABFF-1B5DACE3C6C3}" presName="textRect" presStyleLbl="revTx" presStyleIdx="2" presStyleCnt="5">
        <dgm:presLayoutVars>
          <dgm:chMax val="1"/>
          <dgm:chPref val="1"/>
        </dgm:presLayoutVars>
      </dgm:prSet>
      <dgm:spPr/>
    </dgm:pt>
    <dgm:pt modelId="{7374F7AB-52A3-4A9F-9068-D1AD4683A4C9}" type="pres">
      <dgm:prSet presAssocID="{708EE321-733B-4A0C-8C66-43BA3A45B616}" presName="sibTrans" presStyleCnt="0"/>
      <dgm:spPr/>
    </dgm:pt>
    <dgm:pt modelId="{ACE6E155-BAD3-48BE-8E6E-5035899E821B}" type="pres">
      <dgm:prSet presAssocID="{28D72FCA-0F66-4ED1-AA2C-206BBFE80EC5}" presName="compNode" presStyleCnt="0"/>
      <dgm:spPr/>
    </dgm:pt>
    <dgm:pt modelId="{6ADCB562-2114-4F39-BC1C-A0473D4C629A}" type="pres">
      <dgm:prSet presAssocID="{28D72FCA-0F66-4ED1-AA2C-206BBFE80EC5}" presName="iconRect" presStyleLbl="node1" presStyleIdx="3" presStyleCnt="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9CAD733F-2AA4-4ED5-B900-C606A402F208}" type="pres">
      <dgm:prSet presAssocID="{28D72FCA-0F66-4ED1-AA2C-206BBFE80EC5}" presName="spaceRect" presStyleCnt="0"/>
      <dgm:spPr/>
    </dgm:pt>
    <dgm:pt modelId="{094DD85F-B408-4D46-8E53-C322CDDE0D24}" type="pres">
      <dgm:prSet presAssocID="{28D72FCA-0F66-4ED1-AA2C-206BBFE80EC5}" presName="textRect" presStyleLbl="revTx" presStyleIdx="3" presStyleCnt="5">
        <dgm:presLayoutVars>
          <dgm:chMax val="1"/>
          <dgm:chPref val="1"/>
        </dgm:presLayoutVars>
      </dgm:prSet>
      <dgm:spPr/>
    </dgm:pt>
    <dgm:pt modelId="{F3E3DA43-F35A-47FE-9A8C-F0C688E6ED64}" type="pres">
      <dgm:prSet presAssocID="{99FDBEA9-FF07-4D6B-93EA-5FC52600CA89}" presName="sibTrans" presStyleCnt="0"/>
      <dgm:spPr/>
    </dgm:pt>
    <dgm:pt modelId="{42A88ECB-90B2-4C7E-B792-F1E89FFDCE1C}" type="pres">
      <dgm:prSet presAssocID="{5A78D38C-4395-43DA-A383-98F0BE7ACB59}" presName="compNode" presStyleCnt="0"/>
      <dgm:spPr/>
    </dgm:pt>
    <dgm:pt modelId="{0EFFE54B-7EF9-4C51-BE83-BDCBEBD607A5}" type="pres">
      <dgm:prSet presAssocID="{5A78D38C-4395-43DA-A383-98F0BE7ACB59}" presName="iconRect" presStyleLbl="node1" presStyleIdx="4" presStyleCnt="5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8B139DA6-8CED-4310-AAB5-16DA2798BFD7}" type="pres">
      <dgm:prSet presAssocID="{5A78D38C-4395-43DA-A383-98F0BE7ACB59}" presName="spaceRect" presStyleCnt="0"/>
      <dgm:spPr/>
    </dgm:pt>
    <dgm:pt modelId="{231C1D1B-997A-421E-A121-EDFCE3111CD3}" type="pres">
      <dgm:prSet presAssocID="{5A78D38C-4395-43DA-A383-98F0BE7ACB5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670B306-21CF-42E6-AE91-3D2D1298CDFB}" type="presOf" srcId="{28D72FCA-0F66-4ED1-AA2C-206BBFE80EC5}" destId="{094DD85F-B408-4D46-8E53-C322CDDE0D24}" srcOrd="0" destOrd="0" presId="urn:microsoft.com/office/officeart/2018/2/layout/IconLabelList"/>
    <dgm:cxn modelId="{FDBD4807-DA61-4C7D-A79A-2B53F3518208}" srcId="{9EA1B7D4-D6C2-4304-9B35-4506662753A1}" destId="{5A78D38C-4395-43DA-A383-98F0BE7ACB59}" srcOrd="4" destOrd="0" parTransId="{E6239FF2-33C2-434B-BBA8-86EC24E1F00C}" sibTransId="{E25ACF14-51A0-4B88-919E-7428736D67C6}"/>
    <dgm:cxn modelId="{CD2E8E09-C979-4C72-ABA5-FB27ACEF4626}" type="presOf" srcId="{9EA1B7D4-D6C2-4304-9B35-4506662753A1}" destId="{5F834C2C-B13E-440A-B67F-1E0BAEF19D66}" srcOrd="0" destOrd="0" presId="urn:microsoft.com/office/officeart/2018/2/layout/IconLabelList"/>
    <dgm:cxn modelId="{A2B77E23-92A4-46B3-A457-04589D7740AE}" srcId="{9EA1B7D4-D6C2-4304-9B35-4506662753A1}" destId="{7A4BB16A-340A-4E45-ABFF-1B5DACE3C6C3}" srcOrd="2" destOrd="0" parTransId="{6531DC54-64A8-4F16-8FAA-B7DACA1E5E6F}" sibTransId="{708EE321-733B-4A0C-8C66-43BA3A45B616}"/>
    <dgm:cxn modelId="{90E45E41-7FE2-46D5-829B-52EDC906CDDF}" type="presOf" srcId="{30D55937-ED51-4470-A158-C2FE0897F785}" destId="{97C1C0F6-4805-4E49-A956-E6E27CDCF862}" srcOrd="0" destOrd="0" presId="urn:microsoft.com/office/officeart/2018/2/layout/IconLabelList"/>
    <dgm:cxn modelId="{D6255582-7BA4-4125-87AE-0E1A1F45BB56}" type="presOf" srcId="{7A4BB16A-340A-4E45-ABFF-1B5DACE3C6C3}" destId="{10A4AA84-FEDE-4EE2-AB62-9C4DAB938C32}" srcOrd="0" destOrd="0" presId="urn:microsoft.com/office/officeart/2018/2/layout/IconLabelList"/>
    <dgm:cxn modelId="{17D6F099-B081-4941-AAB1-B5C7C5FADDE5}" srcId="{9EA1B7D4-D6C2-4304-9B35-4506662753A1}" destId="{28D72FCA-0F66-4ED1-AA2C-206BBFE80EC5}" srcOrd="3" destOrd="0" parTransId="{88BC5320-314A-4BDB-AE1A-3DB9FC322D83}" sibTransId="{99FDBEA9-FF07-4D6B-93EA-5FC52600CA89}"/>
    <dgm:cxn modelId="{EB28CCBD-2F6E-448B-956A-A06AD5BC35EC}" srcId="{9EA1B7D4-D6C2-4304-9B35-4506662753A1}" destId="{30D55937-ED51-4470-A158-C2FE0897F785}" srcOrd="0" destOrd="0" parTransId="{A1F0B581-3D77-458C-9DE9-6BA447D097B9}" sibTransId="{65C3DD9A-4403-46CE-B1AE-56D8B236A41B}"/>
    <dgm:cxn modelId="{414509CF-9384-428E-9215-055A484F37BC}" type="presOf" srcId="{F522A6FB-D7C6-414A-BDDF-9546E5EBC91A}" destId="{29EE6B3E-E540-433A-837D-3999B7913696}" srcOrd="0" destOrd="0" presId="urn:microsoft.com/office/officeart/2018/2/layout/IconLabelList"/>
    <dgm:cxn modelId="{D0ACFACF-CFC3-44A9-83DA-A630A264318F}" type="presOf" srcId="{5A78D38C-4395-43DA-A383-98F0BE7ACB59}" destId="{231C1D1B-997A-421E-A121-EDFCE3111CD3}" srcOrd="0" destOrd="0" presId="urn:microsoft.com/office/officeart/2018/2/layout/IconLabelList"/>
    <dgm:cxn modelId="{6E1A4CFC-3A1F-403A-8F3D-F6C278554490}" srcId="{9EA1B7D4-D6C2-4304-9B35-4506662753A1}" destId="{F522A6FB-D7C6-414A-BDDF-9546E5EBC91A}" srcOrd="1" destOrd="0" parTransId="{4EAE70E8-5575-4B22-9BFF-2BFB001490C4}" sibTransId="{B7546AB8-6EEA-43FE-B333-A038232AFC5F}"/>
    <dgm:cxn modelId="{1864183A-C783-472B-BAC6-C0C9E2490477}" type="presParOf" srcId="{5F834C2C-B13E-440A-B67F-1E0BAEF19D66}" destId="{3BB3092C-E080-4551-8498-16CC19CECCA8}" srcOrd="0" destOrd="0" presId="urn:microsoft.com/office/officeart/2018/2/layout/IconLabelList"/>
    <dgm:cxn modelId="{6446D8F4-14AE-44DE-B619-8B45DDE6CC31}" type="presParOf" srcId="{3BB3092C-E080-4551-8498-16CC19CECCA8}" destId="{3BE4C719-5D75-4C12-A286-B29620746588}" srcOrd="0" destOrd="0" presId="urn:microsoft.com/office/officeart/2018/2/layout/IconLabelList"/>
    <dgm:cxn modelId="{6D900FFC-9E64-4BBC-8712-3F87074EAA5C}" type="presParOf" srcId="{3BB3092C-E080-4551-8498-16CC19CECCA8}" destId="{0E377CDA-8D4A-4632-B8C3-A952D17E5313}" srcOrd="1" destOrd="0" presId="urn:microsoft.com/office/officeart/2018/2/layout/IconLabelList"/>
    <dgm:cxn modelId="{687A92CC-4B93-4188-9592-2BCBFA05B00E}" type="presParOf" srcId="{3BB3092C-E080-4551-8498-16CC19CECCA8}" destId="{97C1C0F6-4805-4E49-A956-E6E27CDCF862}" srcOrd="2" destOrd="0" presId="urn:microsoft.com/office/officeart/2018/2/layout/IconLabelList"/>
    <dgm:cxn modelId="{54C78E37-3893-4177-BAB8-ED982E52423F}" type="presParOf" srcId="{5F834C2C-B13E-440A-B67F-1E0BAEF19D66}" destId="{E651E085-064F-4E06-BAB9-3C77025F5C80}" srcOrd="1" destOrd="0" presId="urn:microsoft.com/office/officeart/2018/2/layout/IconLabelList"/>
    <dgm:cxn modelId="{9001FA07-68C1-442F-A582-24CBFCB20A5E}" type="presParOf" srcId="{5F834C2C-B13E-440A-B67F-1E0BAEF19D66}" destId="{E8A1E7EE-3692-4AE3-BD94-D9511001CCEA}" srcOrd="2" destOrd="0" presId="urn:microsoft.com/office/officeart/2018/2/layout/IconLabelList"/>
    <dgm:cxn modelId="{A54C403F-F158-4E94-8079-FB6BFE8C867F}" type="presParOf" srcId="{E8A1E7EE-3692-4AE3-BD94-D9511001CCEA}" destId="{4C27CF1A-A785-495F-B0BA-907F487A8A8A}" srcOrd="0" destOrd="0" presId="urn:microsoft.com/office/officeart/2018/2/layout/IconLabelList"/>
    <dgm:cxn modelId="{D7B95113-BECB-456E-BE54-228EB4D019B1}" type="presParOf" srcId="{E8A1E7EE-3692-4AE3-BD94-D9511001CCEA}" destId="{F492D3B1-3C98-42A8-A6C1-6A6D2814CA41}" srcOrd="1" destOrd="0" presId="urn:microsoft.com/office/officeart/2018/2/layout/IconLabelList"/>
    <dgm:cxn modelId="{30A80136-4267-4517-9F49-AFB622B7708C}" type="presParOf" srcId="{E8A1E7EE-3692-4AE3-BD94-D9511001CCEA}" destId="{29EE6B3E-E540-433A-837D-3999B7913696}" srcOrd="2" destOrd="0" presId="urn:microsoft.com/office/officeart/2018/2/layout/IconLabelList"/>
    <dgm:cxn modelId="{D4C63296-2FDA-441C-9590-BA3A94CF7BAC}" type="presParOf" srcId="{5F834C2C-B13E-440A-B67F-1E0BAEF19D66}" destId="{91A7BE9D-0B2B-4BB5-8349-B25DFE7EC434}" srcOrd="3" destOrd="0" presId="urn:microsoft.com/office/officeart/2018/2/layout/IconLabelList"/>
    <dgm:cxn modelId="{9F29E51A-7635-4B07-ADDF-FA0CCD54A94C}" type="presParOf" srcId="{5F834C2C-B13E-440A-B67F-1E0BAEF19D66}" destId="{443C6931-C7E9-451D-BD03-A8B0928F1390}" srcOrd="4" destOrd="0" presId="urn:microsoft.com/office/officeart/2018/2/layout/IconLabelList"/>
    <dgm:cxn modelId="{9747E01C-9A68-4357-BB5C-24454C71F020}" type="presParOf" srcId="{443C6931-C7E9-451D-BD03-A8B0928F1390}" destId="{0F2484A2-11A2-42EC-BA24-33C97F70F93A}" srcOrd="0" destOrd="0" presId="urn:microsoft.com/office/officeart/2018/2/layout/IconLabelList"/>
    <dgm:cxn modelId="{BE39FAD3-BAFF-425B-9FA5-2335C30A3860}" type="presParOf" srcId="{443C6931-C7E9-451D-BD03-A8B0928F1390}" destId="{5ABB8F91-66EE-4D93-9D54-CAF532B59122}" srcOrd="1" destOrd="0" presId="urn:microsoft.com/office/officeart/2018/2/layout/IconLabelList"/>
    <dgm:cxn modelId="{D759AADD-E22A-4D48-993D-804385208EE8}" type="presParOf" srcId="{443C6931-C7E9-451D-BD03-A8B0928F1390}" destId="{10A4AA84-FEDE-4EE2-AB62-9C4DAB938C32}" srcOrd="2" destOrd="0" presId="urn:microsoft.com/office/officeart/2018/2/layout/IconLabelList"/>
    <dgm:cxn modelId="{0B202429-3167-4F11-93FB-3D7E905A1B65}" type="presParOf" srcId="{5F834C2C-B13E-440A-B67F-1E0BAEF19D66}" destId="{7374F7AB-52A3-4A9F-9068-D1AD4683A4C9}" srcOrd="5" destOrd="0" presId="urn:microsoft.com/office/officeart/2018/2/layout/IconLabelList"/>
    <dgm:cxn modelId="{346FDFB8-C97B-4ECE-B660-B8A78CA92DC7}" type="presParOf" srcId="{5F834C2C-B13E-440A-B67F-1E0BAEF19D66}" destId="{ACE6E155-BAD3-48BE-8E6E-5035899E821B}" srcOrd="6" destOrd="0" presId="urn:microsoft.com/office/officeart/2018/2/layout/IconLabelList"/>
    <dgm:cxn modelId="{5DAA1137-2D7B-412F-9C18-2AC5F2513B7E}" type="presParOf" srcId="{ACE6E155-BAD3-48BE-8E6E-5035899E821B}" destId="{6ADCB562-2114-4F39-BC1C-A0473D4C629A}" srcOrd="0" destOrd="0" presId="urn:microsoft.com/office/officeart/2018/2/layout/IconLabelList"/>
    <dgm:cxn modelId="{79924CCA-7C16-41D4-B21B-3EE3CCB70B60}" type="presParOf" srcId="{ACE6E155-BAD3-48BE-8E6E-5035899E821B}" destId="{9CAD733F-2AA4-4ED5-B900-C606A402F208}" srcOrd="1" destOrd="0" presId="urn:microsoft.com/office/officeart/2018/2/layout/IconLabelList"/>
    <dgm:cxn modelId="{2B997AB8-4EB9-49C2-BF36-6664726D275D}" type="presParOf" srcId="{ACE6E155-BAD3-48BE-8E6E-5035899E821B}" destId="{094DD85F-B408-4D46-8E53-C322CDDE0D24}" srcOrd="2" destOrd="0" presId="urn:microsoft.com/office/officeart/2018/2/layout/IconLabelList"/>
    <dgm:cxn modelId="{0E400464-CBD2-450D-A6F7-20157B53BEC1}" type="presParOf" srcId="{5F834C2C-B13E-440A-B67F-1E0BAEF19D66}" destId="{F3E3DA43-F35A-47FE-9A8C-F0C688E6ED64}" srcOrd="7" destOrd="0" presId="urn:microsoft.com/office/officeart/2018/2/layout/IconLabelList"/>
    <dgm:cxn modelId="{3AD89352-3F9B-4011-87F3-AF89EE002C23}" type="presParOf" srcId="{5F834C2C-B13E-440A-B67F-1E0BAEF19D66}" destId="{42A88ECB-90B2-4C7E-B792-F1E89FFDCE1C}" srcOrd="8" destOrd="0" presId="urn:microsoft.com/office/officeart/2018/2/layout/IconLabelList"/>
    <dgm:cxn modelId="{E3D009F9-19B2-41FC-86A0-8F5698FFD2E3}" type="presParOf" srcId="{42A88ECB-90B2-4C7E-B792-F1E89FFDCE1C}" destId="{0EFFE54B-7EF9-4C51-BE83-BDCBEBD607A5}" srcOrd="0" destOrd="0" presId="urn:microsoft.com/office/officeart/2018/2/layout/IconLabelList"/>
    <dgm:cxn modelId="{586594F0-57B1-4454-B001-548DF88FF0BA}" type="presParOf" srcId="{42A88ECB-90B2-4C7E-B792-F1E89FFDCE1C}" destId="{8B139DA6-8CED-4310-AAB5-16DA2798BFD7}" srcOrd="1" destOrd="0" presId="urn:microsoft.com/office/officeart/2018/2/layout/IconLabelList"/>
    <dgm:cxn modelId="{E6C63114-8495-48EE-9E83-94563C29CEF9}" type="presParOf" srcId="{42A88ECB-90B2-4C7E-B792-F1E89FFDCE1C}" destId="{231C1D1B-997A-421E-A121-EDFCE3111C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072DA-6821-46B1-970B-92BE96788912}">
      <dsp:nvSpPr>
        <dsp:cNvPr id="0" name=""/>
        <dsp:cNvSpPr/>
      </dsp:nvSpPr>
      <dsp:spPr>
        <a:xfrm>
          <a:off x="0" y="591961"/>
          <a:ext cx="9905998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IP </a:t>
          </a:r>
          <a:r>
            <a:rPr lang="sk-SK" sz="6500" kern="1200" dirty="0"/>
            <a:t>adresa</a:t>
          </a:r>
          <a:r>
            <a:rPr lang="en-GB" sz="6500" kern="1200" dirty="0"/>
            <a:t> </a:t>
          </a:r>
          <a:endParaRPr lang="en-US" sz="6500" kern="1200" dirty="0"/>
        </a:p>
      </dsp:txBody>
      <dsp:txXfrm>
        <a:off x="76105" y="668066"/>
        <a:ext cx="9753788" cy="1406815"/>
      </dsp:txXfrm>
    </dsp:sp>
    <dsp:sp modelId="{D2ACB238-D86D-4D8A-875E-7D000F8EAB44}">
      <dsp:nvSpPr>
        <dsp:cNvPr id="0" name=""/>
        <dsp:cNvSpPr/>
      </dsp:nvSpPr>
      <dsp:spPr>
        <a:xfrm>
          <a:off x="0" y="2338187"/>
          <a:ext cx="9905998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WMP300N</a:t>
          </a:r>
          <a:endParaRPr lang="en-US" sz="6500" kern="1200"/>
        </a:p>
      </dsp:txBody>
      <dsp:txXfrm>
        <a:off x="76105" y="2414292"/>
        <a:ext cx="9753788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708FE-9430-45D1-9104-086179F40423}">
      <dsp:nvSpPr>
        <dsp:cNvPr id="0" name=""/>
        <dsp:cNvSpPr/>
      </dsp:nvSpPr>
      <dsp:spPr>
        <a:xfrm>
          <a:off x="0" y="7800"/>
          <a:ext cx="990599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000" kern="1200"/>
            <a:t>WPA2-PSK</a:t>
          </a:r>
          <a:endParaRPr lang="en-US" sz="4000" kern="1200"/>
        </a:p>
      </dsp:txBody>
      <dsp:txXfrm>
        <a:off x="46834" y="54634"/>
        <a:ext cx="9812330" cy="865732"/>
      </dsp:txXfrm>
    </dsp:sp>
    <dsp:sp modelId="{3F000D58-9443-4692-9EAD-CD44AEF90008}">
      <dsp:nvSpPr>
        <dsp:cNvPr id="0" name=""/>
        <dsp:cNvSpPr/>
      </dsp:nvSpPr>
      <dsp:spPr>
        <a:xfrm>
          <a:off x="0" y="1082400"/>
          <a:ext cx="990599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000" kern="1200"/>
            <a:t>SSID</a:t>
          </a:r>
          <a:r>
            <a:rPr lang="en-GB" sz="4000" kern="1200"/>
            <a:t> (service set identifier)</a:t>
          </a:r>
          <a:endParaRPr lang="en-US" sz="4000" kern="1200"/>
        </a:p>
      </dsp:txBody>
      <dsp:txXfrm>
        <a:off x="46834" y="1129234"/>
        <a:ext cx="9812330" cy="865732"/>
      </dsp:txXfrm>
    </dsp:sp>
    <dsp:sp modelId="{D7781879-465D-4AA1-964B-3D6D5DABA86D}">
      <dsp:nvSpPr>
        <dsp:cNvPr id="0" name=""/>
        <dsp:cNvSpPr/>
      </dsp:nvSpPr>
      <dsp:spPr>
        <a:xfrm>
          <a:off x="0" y="2157000"/>
          <a:ext cx="9905998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WRT300N</a:t>
          </a:r>
          <a:endParaRPr lang="en-US" sz="4000" kern="1200"/>
        </a:p>
      </dsp:txBody>
      <dsp:txXfrm>
        <a:off x="46834" y="2203834"/>
        <a:ext cx="9812330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4C719-5D75-4C12-A286-B29620746588}">
      <dsp:nvSpPr>
        <dsp:cNvPr id="0" name=""/>
        <dsp:cNvSpPr/>
      </dsp:nvSpPr>
      <dsp:spPr>
        <a:xfrm>
          <a:off x="480949" y="525233"/>
          <a:ext cx="781523" cy="78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1C0F6-4805-4E49-A956-E6E27CDCF862}">
      <dsp:nvSpPr>
        <dsp:cNvPr id="0" name=""/>
        <dsp:cNvSpPr/>
      </dsp:nvSpPr>
      <dsp:spPr>
        <a:xfrm>
          <a:off x="3351" y="1657354"/>
          <a:ext cx="1736718" cy="120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[1] Kevin Parrish Ethernet vs. - Wi-Fi: Is It Really Better to Go Wireless? [online].[cit. 2024-20-4] </a:t>
          </a:r>
          <a:r>
            <a:rPr lang="en-US" sz="1100" kern="1200">
              <a:hlinkClick xmlns:r="http://schemas.openxmlformats.org/officeDocument/2006/relationships" r:id="rId3"/>
            </a:rPr>
            <a:t>https://www.highspeedinternet.com/resources/ethernet-vs-wifi</a:t>
          </a:r>
          <a:endParaRPr lang="en-US" sz="1100" kern="1200"/>
        </a:p>
      </dsp:txBody>
      <dsp:txXfrm>
        <a:off x="3351" y="1657354"/>
        <a:ext cx="1736718" cy="1204848"/>
      </dsp:txXfrm>
    </dsp:sp>
    <dsp:sp modelId="{4C27CF1A-A785-495F-B0BA-907F487A8A8A}">
      <dsp:nvSpPr>
        <dsp:cNvPr id="0" name=""/>
        <dsp:cNvSpPr/>
      </dsp:nvSpPr>
      <dsp:spPr>
        <a:xfrm>
          <a:off x="2521593" y="525233"/>
          <a:ext cx="781523" cy="7815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E6B3E-E540-433A-837D-3999B7913696}">
      <dsp:nvSpPr>
        <dsp:cNvPr id="0" name=""/>
        <dsp:cNvSpPr/>
      </dsp:nvSpPr>
      <dsp:spPr>
        <a:xfrm>
          <a:off x="2043996" y="1657354"/>
          <a:ext cx="1736718" cy="120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[2] Lukáš Zachar 2. júla 2018 NÁVOD: Ako zrýchliť alebo rozšíriť domácu Wi-Fi? &lt; </a:t>
          </a:r>
          <a:r>
            <a:rPr lang="en-US" sz="1100" u="sng" kern="1200">
              <a:hlinkClick xmlns:r="http://schemas.openxmlformats.org/officeDocument/2006/relationships" r:id="rId6"/>
            </a:rPr>
            <a:t>https://www.techbyte.sk/2018/07/navod-zrychlit-rozsirit-domacu-wi-fi/</a:t>
          </a:r>
          <a:r>
            <a:rPr lang="en-US" sz="1100" kern="1200"/>
            <a:t> &gt;</a:t>
          </a:r>
        </a:p>
      </dsp:txBody>
      <dsp:txXfrm>
        <a:off x="2043996" y="1657354"/>
        <a:ext cx="1736718" cy="1204848"/>
      </dsp:txXfrm>
    </dsp:sp>
    <dsp:sp modelId="{0F2484A2-11A2-42EC-BA24-33C97F70F93A}">
      <dsp:nvSpPr>
        <dsp:cNvPr id="0" name=""/>
        <dsp:cNvSpPr/>
      </dsp:nvSpPr>
      <dsp:spPr>
        <a:xfrm>
          <a:off x="4562238" y="525233"/>
          <a:ext cx="781523" cy="781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4AA84-FEDE-4EE2-AB62-9C4DAB938C32}">
      <dsp:nvSpPr>
        <dsp:cNvPr id="0" name=""/>
        <dsp:cNvSpPr/>
      </dsp:nvSpPr>
      <dsp:spPr>
        <a:xfrm>
          <a:off x="4084640" y="1657354"/>
          <a:ext cx="1736718" cy="120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[3] </a:t>
          </a:r>
          <a:r>
            <a:rPr lang="en-US" sz="1100" kern="1200" dirty="0" err="1"/>
            <a:t>Mária</a:t>
          </a:r>
          <a:r>
            <a:rPr lang="en-US" sz="1100" kern="1200" dirty="0"/>
            <a:t> </a:t>
          </a:r>
          <a:r>
            <a:rPr lang="en-US" sz="1100" kern="1200" dirty="0" err="1"/>
            <a:t>Grácová</a:t>
          </a:r>
          <a:r>
            <a:rPr lang="en-US" sz="1100" kern="1200" dirty="0"/>
            <a:t> 15. 12. 2011 - </a:t>
          </a:r>
          <a:r>
            <a:rPr lang="en-US" sz="1100" kern="1200" dirty="0" err="1"/>
            <a:t>História</a:t>
          </a:r>
          <a:r>
            <a:rPr lang="en-US" sz="1100" kern="1200" dirty="0"/>
            <a:t> Wi-fi [online]. [cit. 2024-4-20] </a:t>
          </a:r>
          <a:r>
            <a:rPr lang="en-US" sz="1100" kern="1200" dirty="0">
              <a:hlinkClick xmlns:r="http://schemas.openxmlformats.org/officeDocument/2006/relationships" r:id="rId9"/>
            </a:rPr>
            <a:t>https://mgzps.estranky.cz/clanky/zakladne-informacie/historia-wifi.html</a:t>
          </a:r>
          <a:endParaRPr lang="en-US" sz="1100" kern="1200" dirty="0"/>
        </a:p>
      </dsp:txBody>
      <dsp:txXfrm>
        <a:off x="4084640" y="1657354"/>
        <a:ext cx="1736718" cy="1204848"/>
      </dsp:txXfrm>
    </dsp:sp>
    <dsp:sp modelId="{6ADCB562-2114-4F39-BC1C-A0473D4C629A}">
      <dsp:nvSpPr>
        <dsp:cNvPr id="0" name=""/>
        <dsp:cNvSpPr/>
      </dsp:nvSpPr>
      <dsp:spPr>
        <a:xfrm>
          <a:off x="6602882" y="525233"/>
          <a:ext cx="781523" cy="781523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DD85F-B408-4D46-8E53-C322CDDE0D24}">
      <dsp:nvSpPr>
        <dsp:cNvPr id="0" name=""/>
        <dsp:cNvSpPr/>
      </dsp:nvSpPr>
      <dsp:spPr>
        <a:xfrm>
          <a:off x="6125285" y="1657354"/>
          <a:ext cx="1736718" cy="120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[4] O’Sullivan, John (February 2018). "How we made the wireless network". [online],[cit. 2024-3-16]&lt; </a:t>
          </a:r>
          <a:r>
            <a:rPr lang="en-US" sz="1100" u="sng" kern="1200">
              <a:hlinkClick xmlns:r="http://schemas.openxmlformats.org/officeDocument/2006/relationships" r:id="rId12"/>
            </a:rPr>
            <a:t>https://www.nature.com/articles/s41928-018-0027-y</a:t>
          </a:r>
          <a:r>
            <a:rPr lang="en-US" sz="1100" kern="1200"/>
            <a:t> &gt;</a:t>
          </a:r>
        </a:p>
      </dsp:txBody>
      <dsp:txXfrm>
        <a:off x="6125285" y="1657354"/>
        <a:ext cx="1736718" cy="1204848"/>
      </dsp:txXfrm>
    </dsp:sp>
    <dsp:sp modelId="{0EFFE54B-7EF9-4C51-BE83-BDCBEBD607A5}">
      <dsp:nvSpPr>
        <dsp:cNvPr id="0" name=""/>
        <dsp:cNvSpPr/>
      </dsp:nvSpPr>
      <dsp:spPr>
        <a:xfrm>
          <a:off x="8643527" y="525233"/>
          <a:ext cx="781523" cy="78152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C1D1B-997A-421E-A121-EDFCE3111CD3}">
      <dsp:nvSpPr>
        <dsp:cNvPr id="0" name=""/>
        <dsp:cNvSpPr/>
      </dsp:nvSpPr>
      <dsp:spPr>
        <a:xfrm>
          <a:off x="8165929" y="1657354"/>
          <a:ext cx="1736718" cy="120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[5] THOMAS, Tom: </a:t>
          </a:r>
          <a:r>
            <a:rPr lang="en-US" sz="1100" kern="1200" dirty="0" err="1"/>
            <a:t>Zabezpečení</a:t>
          </a:r>
          <a:r>
            <a:rPr lang="en-US" sz="1100" kern="1200" dirty="0"/>
            <a:t> </a:t>
          </a:r>
          <a:r>
            <a:rPr lang="en-US" sz="1100" kern="1200" dirty="0" err="1"/>
            <a:t>počítačových</a:t>
          </a:r>
          <a:r>
            <a:rPr lang="en-US" sz="1100" kern="1200" dirty="0"/>
            <a:t> </a:t>
          </a:r>
          <a:r>
            <a:rPr lang="en-US" sz="1100" kern="1200" dirty="0" err="1"/>
            <a:t>sítí</a:t>
          </a:r>
          <a:r>
            <a:rPr lang="en-US" sz="1100" kern="1200" dirty="0"/>
            <a:t>, Brno 2005, s. 240 [online]. [cit. 2024-4-15]</a:t>
          </a:r>
        </a:p>
      </dsp:txBody>
      <dsp:txXfrm>
        <a:off x="8165929" y="1657354"/>
        <a:ext cx="1736718" cy="1204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6A203-DFF6-4C1D-B441-12C503E6CF02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CEBE-FB1A-49BA-8B84-49733EDD9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20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4CEBE-FB1A-49BA-8B84-49733EDD90E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01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Domáca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sieť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je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proces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prepojenia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všetkých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zariadení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v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domácnosti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spolu</a:t>
            </a:r>
            <a:r>
              <a:rPr lang="en-GB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 s </a:t>
            </a:r>
            <a:r>
              <a:rPr lang="sk-SK" sz="1200" b="0" i="0" dirty="0">
                <a:solidFill>
                  <a:schemeClr val="tx1">
                    <a:lumMod val="95000"/>
                  </a:schemeClr>
                </a:solidFill>
                <a:effectLst/>
                <a:latin typeface="Verdana"/>
                <a:ea typeface="Verdana"/>
              </a:rPr>
              <a:t>internetom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Umožňuje rýchlu výmenu súborov medzi zariadeniami pripojených do siete</a:t>
            </a:r>
            <a:r>
              <a:rPr lang="sk-SK" dirty="0"/>
              <a:t> Bez potreby fyzických zariadení ako USB</a:t>
            </a:r>
            <a:endParaRPr lang="en-GB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4CEBE-FB1A-49BA-8B84-49733EDD90E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5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Firewall  </a:t>
            </a:r>
          </a:p>
          <a:p>
            <a:endParaRPr lang="en-US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Firewall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monitoruje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dáta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ktoré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snažia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vstúpiť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do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tvojej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siete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alebo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z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odísť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Ak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niečo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vyzerá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podozrivo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alebo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nebezpečne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firewall to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zablokuje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lang="sk-SK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marL="0" indent="0">
              <a:buNone/>
            </a:pP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2.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Pomáha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chrániť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zariadenia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pred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vírusmi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hackermi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ďalšími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škodlivými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útokmi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ktoré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by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mohli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poškodiť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tvoj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počítač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alebo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ukradnúť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tvoje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údaje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lang="sk-SK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endParaRPr lang="en-GB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3. Firewall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funguje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základe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nastavených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pravidiel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Tieto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pravidlá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určujú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typy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dát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povolené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zablokované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Napríklad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môže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povoliť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prístup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webové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stránky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ale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blokovať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škodlivé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aplikácie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lang="en-GB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  <a:ea typeface="Calibri"/>
              <a:cs typeface="Calibr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Pôsobí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bariéra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medzi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vnútornou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sieťou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internetom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Kontroluje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reguluje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prenos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základe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pravidiel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Neanalyzuje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detaily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útokoch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Intrusion detection system - 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/>
              <a:t>IDS </a:t>
            </a:r>
            <a:r>
              <a:rPr lang="en-US" dirty="0" err="1"/>
              <a:t>monitoruje</a:t>
            </a:r>
            <a:r>
              <a:rPr lang="en-US" dirty="0"/>
              <a:t> </a:t>
            </a:r>
            <a:r>
              <a:rPr lang="en-US" dirty="0" err="1"/>
              <a:t>sieťový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a </a:t>
            </a:r>
            <a:r>
              <a:rPr lang="en-US" dirty="0" err="1"/>
              <a:t>aktivity</a:t>
            </a:r>
            <a:r>
              <a:rPr lang="en-US" dirty="0"/>
              <a:t> </a:t>
            </a:r>
            <a:r>
              <a:rPr lang="en-US" dirty="0" err="1"/>
              <a:t>systému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detekciu</a:t>
            </a:r>
            <a:r>
              <a:rPr lang="en-US" dirty="0"/>
              <a:t> </a:t>
            </a:r>
            <a:r>
              <a:rPr lang="en-US" dirty="0" err="1"/>
              <a:t>škodlivej</a:t>
            </a:r>
            <a:r>
              <a:rPr lang="en-US" dirty="0"/>
              <a:t> activity</a:t>
            </a:r>
          </a:p>
          <a:p>
            <a:pPr marL="0" indent="0">
              <a:buNone/>
            </a:pPr>
            <a:endParaRPr lang="sk-SK" dirty="0"/>
          </a:p>
          <a:p>
            <a:r>
              <a:rPr lang="en-US" dirty="0"/>
              <a:t>2. </a:t>
            </a:r>
            <a:r>
              <a:rPr lang="en-US" dirty="0" err="1"/>
              <a:t>používať</a:t>
            </a:r>
            <a:r>
              <a:rPr lang="en-US" dirty="0"/>
              <a:t> </a:t>
            </a:r>
            <a:r>
              <a:rPr lang="en-US" dirty="0" err="1"/>
              <a:t>detekciu</a:t>
            </a:r>
            <a:r>
              <a:rPr lang="en-US" dirty="0"/>
              <a:t> </a:t>
            </a:r>
            <a:r>
              <a:rPr lang="en-US" dirty="0" err="1"/>
              <a:t>založenú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podpisoch</a:t>
            </a:r>
            <a:r>
              <a:rPr lang="en-US" dirty="0"/>
              <a:t> (</a:t>
            </a:r>
            <a:r>
              <a:rPr lang="en-US" dirty="0" err="1"/>
              <a:t>porovnávanie</a:t>
            </a:r>
            <a:r>
              <a:rPr lang="en-US" dirty="0"/>
              <a:t> </a:t>
            </a:r>
            <a:r>
              <a:rPr lang="en-US" dirty="0" err="1"/>
              <a:t>toku</a:t>
            </a:r>
            <a:r>
              <a:rPr lang="en-US" dirty="0"/>
              <a:t> s </a:t>
            </a:r>
            <a:r>
              <a:rPr lang="en-US" dirty="0" err="1"/>
              <a:t>databázou</a:t>
            </a:r>
            <a:r>
              <a:rPr lang="en-US" dirty="0"/>
              <a:t> </a:t>
            </a:r>
            <a:r>
              <a:rPr lang="en-US" dirty="0" err="1"/>
              <a:t>známych</a:t>
            </a:r>
            <a:r>
              <a:rPr lang="en-US" dirty="0"/>
              <a:t> </a:t>
            </a:r>
            <a:r>
              <a:rPr lang="en-US" dirty="0" err="1"/>
              <a:t>útočných</a:t>
            </a:r>
            <a:r>
              <a:rPr lang="en-US" dirty="0"/>
              <a:t> </a:t>
            </a:r>
            <a:r>
              <a:rPr lang="en-US" dirty="0" err="1"/>
              <a:t>vzorov</a:t>
            </a:r>
            <a:r>
              <a:rPr lang="en-US" dirty="0"/>
              <a:t> </a:t>
            </a:r>
            <a:r>
              <a:rPr lang="en-US" dirty="0" err="1"/>
              <a:t>uli</a:t>
            </a:r>
            <a:r>
              <a:rPr lang="sk-SK" dirty="0" err="1"/>
              <a:t>žených</a:t>
            </a:r>
            <a:r>
              <a:rPr lang="sk-SK" dirty="0"/>
              <a:t> v </a:t>
            </a:r>
            <a:r>
              <a:rPr lang="sk-SK" dirty="0" err="1"/>
              <a:t>database</a:t>
            </a:r>
            <a:r>
              <a:rPr lang="en-GB" dirty="0"/>
              <a:t>)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detekciu</a:t>
            </a:r>
            <a:r>
              <a:rPr lang="en-US" dirty="0"/>
              <a:t> </a:t>
            </a:r>
            <a:r>
              <a:rPr lang="en-US" dirty="0" err="1"/>
              <a:t>založenú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anomáliách</a:t>
            </a:r>
            <a:r>
              <a:rPr lang="en-US" dirty="0"/>
              <a:t> (</a:t>
            </a:r>
            <a:r>
              <a:rPr lang="en-US" dirty="0" err="1"/>
              <a:t>identifikácia</a:t>
            </a:r>
            <a:r>
              <a:rPr lang="en-US" dirty="0"/>
              <a:t> </a:t>
            </a:r>
            <a:r>
              <a:rPr lang="en-US" dirty="0" err="1"/>
              <a:t>odchýlok</a:t>
            </a:r>
            <a:r>
              <a:rPr lang="en-US" dirty="0"/>
              <a:t> od </a:t>
            </a:r>
            <a:r>
              <a:rPr lang="en-US" dirty="0" err="1"/>
              <a:t>základnej</a:t>
            </a:r>
            <a:r>
              <a:rPr lang="en-US" dirty="0"/>
              <a:t> </a:t>
            </a:r>
            <a:r>
              <a:rPr lang="en-US" dirty="0" err="1"/>
              <a:t>línie</a:t>
            </a:r>
            <a:r>
              <a:rPr lang="en-US" dirty="0"/>
              <a:t> </a:t>
            </a:r>
            <a:r>
              <a:rPr lang="en-US" dirty="0" err="1"/>
              <a:t>normálnej</a:t>
            </a:r>
            <a:r>
              <a:rPr lang="en-US" dirty="0"/>
              <a:t> </a:t>
            </a:r>
            <a:r>
              <a:rPr lang="en-US" dirty="0" err="1"/>
              <a:t>aktivity</a:t>
            </a:r>
            <a:r>
              <a:rPr lang="en-US" dirty="0"/>
              <a:t>).</a:t>
            </a:r>
            <a:r>
              <a:rPr lang="sk-SK" dirty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Keď</a:t>
            </a:r>
            <a:r>
              <a:rPr lang="en-US" dirty="0"/>
              <a:t> IDS </a:t>
            </a:r>
            <a:r>
              <a:rPr lang="en-US" dirty="0" err="1"/>
              <a:t>detekuje</a:t>
            </a:r>
            <a:r>
              <a:rPr lang="en-US" dirty="0"/>
              <a:t> </a:t>
            </a:r>
            <a:r>
              <a:rPr lang="en-US" dirty="0" err="1"/>
              <a:t>potenciálnu</a:t>
            </a:r>
            <a:r>
              <a:rPr lang="en-US" dirty="0"/>
              <a:t> </a:t>
            </a:r>
            <a:r>
              <a:rPr lang="en-US" dirty="0" err="1"/>
              <a:t>hrozbu</a:t>
            </a:r>
            <a:r>
              <a:rPr lang="en-US" dirty="0"/>
              <a:t>, </a:t>
            </a:r>
            <a:r>
              <a:rPr lang="en-US" dirty="0" err="1"/>
              <a:t>obvykle</a:t>
            </a:r>
            <a:r>
              <a:rPr lang="en-US" dirty="0"/>
              <a:t> </a:t>
            </a:r>
            <a:r>
              <a:rPr lang="en-US" dirty="0" err="1"/>
              <a:t>upozorní</a:t>
            </a:r>
            <a:r>
              <a:rPr lang="en-US" dirty="0"/>
              <a:t> </a:t>
            </a:r>
            <a:r>
              <a:rPr lang="en-US" dirty="0" err="1"/>
              <a:t>systémových</a:t>
            </a:r>
            <a:r>
              <a:rPr lang="en-US" dirty="0"/>
              <a:t> </a:t>
            </a:r>
            <a:r>
              <a:rPr lang="en-US" dirty="0" err="1"/>
              <a:t>administrátorov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systém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správu</a:t>
            </a:r>
            <a:r>
              <a:rPr lang="en-US" dirty="0"/>
              <a:t> </a:t>
            </a:r>
            <a:r>
              <a:rPr lang="en-US" dirty="0" err="1"/>
              <a:t>bezpečnostných</a:t>
            </a:r>
            <a:r>
              <a:rPr lang="en-US" dirty="0"/>
              <a:t> </a:t>
            </a:r>
            <a:r>
              <a:rPr lang="en-US" dirty="0" err="1"/>
              <a:t>informácií</a:t>
            </a:r>
            <a:r>
              <a:rPr lang="en-US" dirty="0"/>
              <a:t> a </a:t>
            </a:r>
            <a:r>
              <a:rPr lang="en-US" dirty="0" err="1"/>
              <a:t>udalostí</a:t>
            </a:r>
            <a:r>
              <a:rPr lang="en-US" dirty="0"/>
              <a:t> (SIEM), ale </a:t>
            </a:r>
            <a:r>
              <a:rPr lang="en-US" dirty="0" err="1"/>
              <a:t>nezastaví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</a:t>
            </a:r>
            <a:r>
              <a:rPr lang="en-US" dirty="0" err="1"/>
              <a:t>dát</a:t>
            </a:r>
            <a:r>
              <a:rPr lang="en-US" dirty="0"/>
              <a:t>.</a:t>
            </a:r>
          </a:p>
          <a:p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vytvorí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model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bežného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správania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siete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alebo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systému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Ak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objaví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niečo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čo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výrazne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vybočuje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z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tohto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modelu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je to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označené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potenciálna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hrozba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>
                <a:latin typeface="Calibri"/>
                <a:ea typeface="Calibri"/>
                <a:cs typeface="Calibri"/>
              </a:rPr>
              <a:t>Intrusion prevention system –</a:t>
            </a:r>
          </a:p>
          <a:p>
            <a:r>
              <a:rPr lang="en-US" dirty="0"/>
              <a:t>IPS ide o </a:t>
            </a:r>
            <a:r>
              <a:rPr lang="en-US" dirty="0" err="1"/>
              <a:t>krok</a:t>
            </a:r>
            <a:r>
              <a:rPr lang="en-US" dirty="0"/>
              <a:t> </a:t>
            </a:r>
            <a:r>
              <a:rPr lang="en-US" dirty="0" err="1"/>
              <a:t>ďalej</a:t>
            </a:r>
            <a:r>
              <a:rPr lang="en-US" dirty="0"/>
              <a:t> </a:t>
            </a:r>
            <a:r>
              <a:rPr lang="en-US" dirty="0" err="1"/>
              <a:t>tým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tieto</a:t>
            </a:r>
            <a:r>
              <a:rPr lang="en-US" dirty="0"/>
              <a:t> </a:t>
            </a:r>
            <a:r>
              <a:rPr lang="en-US" dirty="0" err="1"/>
              <a:t>hrozby</a:t>
            </a:r>
            <a:r>
              <a:rPr lang="en-US" dirty="0"/>
              <a:t> </a:t>
            </a:r>
            <a:r>
              <a:rPr lang="en-US" dirty="0" err="1"/>
              <a:t>aktívne</a:t>
            </a:r>
            <a:r>
              <a:rPr lang="en-US" dirty="0"/>
              <a:t> </a:t>
            </a:r>
            <a:r>
              <a:rPr lang="en-US" dirty="0" err="1"/>
              <a:t>blokuje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bráni</a:t>
            </a:r>
            <a:r>
              <a:rPr lang="en-US" dirty="0"/>
              <a:t>.</a:t>
            </a:r>
          </a:p>
          <a:p>
            <a:r>
              <a:rPr lang="en-US" dirty="0"/>
              <a:t>Ako IDS, </a:t>
            </a:r>
            <a:r>
              <a:rPr lang="en-US" dirty="0" err="1"/>
              <a:t>aj</a:t>
            </a:r>
            <a:r>
              <a:rPr lang="en-US" dirty="0"/>
              <a:t> IPS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používať</a:t>
            </a:r>
            <a:r>
              <a:rPr lang="en-US" dirty="0"/>
              <a:t> </a:t>
            </a:r>
            <a:r>
              <a:rPr lang="en-US" dirty="0" err="1"/>
              <a:t>detekciu</a:t>
            </a:r>
            <a:r>
              <a:rPr lang="en-US" dirty="0"/>
              <a:t> </a:t>
            </a:r>
            <a:r>
              <a:rPr lang="en-US" dirty="0" err="1"/>
              <a:t>založenú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podpisoch</a:t>
            </a:r>
            <a:r>
              <a:rPr lang="en-US" dirty="0"/>
              <a:t> a </a:t>
            </a:r>
            <a:r>
              <a:rPr lang="en-US" dirty="0" err="1"/>
              <a:t>detekciu</a:t>
            </a:r>
            <a:r>
              <a:rPr lang="en-US" dirty="0"/>
              <a:t> </a:t>
            </a:r>
            <a:r>
              <a:rPr lang="en-US" dirty="0" err="1"/>
              <a:t>založenú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anomáliách</a:t>
            </a:r>
            <a:r>
              <a:rPr lang="en-US" dirty="0"/>
              <a:t>. </a:t>
            </a:r>
            <a:r>
              <a:rPr lang="en-US" dirty="0" err="1"/>
              <a:t>Keď</a:t>
            </a:r>
            <a:r>
              <a:rPr lang="en-US" dirty="0"/>
              <a:t> </a:t>
            </a:r>
            <a:r>
              <a:rPr lang="en-US" dirty="0" err="1"/>
              <a:t>identifikuje</a:t>
            </a:r>
            <a:r>
              <a:rPr lang="en-US" dirty="0"/>
              <a:t> </a:t>
            </a:r>
            <a:r>
              <a:rPr lang="en-US" dirty="0" err="1"/>
              <a:t>hrozbu</a:t>
            </a:r>
            <a:r>
              <a:rPr lang="en-US" dirty="0"/>
              <a:t>, </a:t>
            </a:r>
            <a:r>
              <a:rPr lang="en-US" dirty="0" err="1"/>
              <a:t>môže</a:t>
            </a:r>
            <a:r>
              <a:rPr lang="en-US" dirty="0"/>
              <a:t> </a:t>
            </a:r>
            <a:r>
              <a:rPr lang="en-US" dirty="0" err="1"/>
              <a:t>automaticky</a:t>
            </a:r>
            <a:r>
              <a:rPr lang="en-US" dirty="0"/>
              <a:t> </a:t>
            </a:r>
            <a:r>
              <a:rPr lang="en-US" dirty="0" err="1"/>
              <a:t>podniknúť</a:t>
            </a:r>
            <a:r>
              <a:rPr lang="en-US" dirty="0"/>
              <a:t> </a:t>
            </a:r>
            <a:r>
              <a:rPr lang="en-US" dirty="0" err="1"/>
              <a:t>kroky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zablokovanie</a:t>
            </a:r>
            <a:r>
              <a:rPr lang="en-US" dirty="0"/>
              <a:t>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dát</a:t>
            </a:r>
            <a:r>
              <a:rPr lang="en-US" dirty="0"/>
              <a:t> </a:t>
            </a:r>
            <a:r>
              <a:rPr lang="en-US" dirty="0" err="1"/>
              <a:t>alebo</a:t>
            </a:r>
            <a:r>
              <a:rPr lang="en-US" dirty="0"/>
              <a:t> </a:t>
            </a:r>
            <a:r>
              <a:rPr lang="en-US" dirty="0" err="1"/>
              <a:t>prístupu</a:t>
            </a:r>
            <a:r>
              <a:rPr lang="en-US" dirty="0"/>
              <a:t> </a:t>
            </a:r>
            <a:r>
              <a:rPr lang="en-US" dirty="0" err="1"/>
              <a:t>páchateľa</a:t>
            </a:r>
            <a:r>
              <a:rPr lang="en-US" dirty="0"/>
              <a:t>.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  <a:p>
            <a:r>
              <a:rPr lang="en-US" dirty="0"/>
              <a:t>IPS je </a:t>
            </a:r>
            <a:r>
              <a:rPr lang="en-US" dirty="0" err="1"/>
              <a:t>často</a:t>
            </a:r>
            <a:r>
              <a:rPr lang="en-US" dirty="0"/>
              <a:t> </a:t>
            </a:r>
            <a:r>
              <a:rPr lang="en-US" dirty="0" err="1"/>
              <a:t>integrovaný</a:t>
            </a:r>
            <a:r>
              <a:rPr lang="en-US" dirty="0"/>
              <a:t> </a:t>
            </a:r>
            <a:r>
              <a:rPr lang="en-US" dirty="0" err="1"/>
              <a:t>priamo</a:t>
            </a:r>
            <a:r>
              <a:rPr lang="en-US" dirty="0"/>
              <a:t> do </a:t>
            </a:r>
            <a:r>
              <a:rPr lang="en-US" dirty="0" err="1"/>
              <a:t>infraštruktúry</a:t>
            </a:r>
            <a:r>
              <a:rPr lang="en-US" dirty="0"/>
              <a:t> </a:t>
            </a:r>
            <a:r>
              <a:rPr lang="en-US" dirty="0" err="1"/>
              <a:t>siete</a:t>
            </a:r>
            <a:r>
              <a:rPr lang="en-US" dirty="0"/>
              <a:t>, </a:t>
            </a:r>
            <a:r>
              <a:rPr lang="en-US" dirty="0" err="1"/>
              <a:t>napríklad</a:t>
            </a:r>
            <a:r>
              <a:rPr lang="en-US" dirty="0"/>
              <a:t> je </a:t>
            </a:r>
            <a:r>
              <a:rPr lang="en-US" dirty="0" err="1"/>
              <a:t>zaradený</a:t>
            </a:r>
            <a:r>
              <a:rPr lang="en-US" dirty="0"/>
              <a:t> do </a:t>
            </a:r>
            <a:r>
              <a:rPr lang="en-US" dirty="0" err="1"/>
              <a:t>toku</a:t>
            </a:r>
            <a:r>
              <a:rPr lang="en-US" dirty="0"/>
              <a:t> </a:t>
            </a:r>
            <a:r>
              <a:rPr lang="en-US" dirty="0" err="1"/>
              <a:t>dát</a:t>
            </a:r>
            <a:r>
              <a:rPr lang="en-US" dirty="0"/>
              <a:t>, </a:t>
            </a:r>
            <a:r>
              <a:rPr lang="en-US" dirty="0" err="1"/>
              <a:t>čo</a:t>
            </a:r>
            <a:r>
              <a:rPr lang="en-US" dirty="0"/>
              <a:t> </a:t>
            </a:r>
            <a:r>
              <a:rPr lang="en-US" dirty="0" err="1"/>
              <a:t>umožňuje</a:t>
            </a:r>
            <a:r>
              <a:rPr lang="en-US" dirty="0"/>
              <a:t> </a:t>
            </a:r>
            <a:r>
              <a:rPr lang="en-US" dirty="0" err="1"/>
              <a:t>okamžitú</a:t>
            </a:r>
            <a:r>
              <a:rPr lang="en-US" dirty="0"/>
              <a:t> </a:t>
            </a:r>
            <a:r>
              <a:rPr lang="en-US" dirty="0" err="1"/>
              <a:t>reakciu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hrozby</a:t>
            </a:r>
            <a:r>
              <a:rPr lang="en-US" dirty="0"/>
              <a:t> </a:t>
            </a:r>
            <a:r>
              <a:rPr lang="en-US" dirty="0" err="1"/>
              <a:t>zastavením</a:t>
            </a:r>
            <a:r>
              <a:rPr lang="en-US" dirty="0"/>
              <a:t> ich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sieťovej</a:t>
            </a:r>
            <a:r>
              <a:rPr lang="en-US" dirty="0"/>
              <a:t> </a:t>
            </a:r>
            <a:r>
              <a:rPr lang="en-US" dirty="0" err="1"/>
              <a:t>vrstve</a:t>
            </a:r>
            <a:r>
              <a:rPr lang="en-US" dirty="0"/>
              <a:t>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Monitoruje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sieťovú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alebo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systémovú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aktivitu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Detekuje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upozorňuje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podozrivé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aktivity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Pasívne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sleduje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nezasahuje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do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prenosu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4CEBE-FB1A-49BA-8B84-49733EDD90E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3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4CEBE-FB1A-49BA-8B84-49733EDD90E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2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4CEBE-FB1A-49BA-8B84-49733EDD90E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66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5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4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1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28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97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1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6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8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4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14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96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91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6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0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5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04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www.varonis.com/blog/author/jledes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glowing dots and lines&#10;&#10;Description automatically generated">
            <a:extLst>
              <a:ext uri="{FF2B5EF4-FFF2-40B4-BE49-F238E27FC236}">
                <a16:creationId xmlns:a16="http://schemas.microsoft.com/office/drawing/2014/main" id="{3D586119-64C3-FFF7-D4C1-61D4B75EBA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5973" b="377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308E77F-479E-82BB-AF92-B72359AF3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sk-SK"/>
              <a:t>Domáca sieť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3A83344-7FC2-3F17-41D3-A95CDC623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sk-SK"/>
              <a:t>Viet Anh Bui Anh 2.D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17E7-19D5-9BFB-65EB-D7CBDAAA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sk-SK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ďakujem 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za </a:t>
            </a:r>
            <a:r>
              <a:rPr lang="sk-SK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pozornosť</a:t>
            </a:r>
            <a:endParaRPr lang="sk-SK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8AE782-C73F-B332-AD0E-108413C3F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87563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BlokTextu 2">
            <a:extLst>
              <a:ext uri="{FF2B5EF4-FFF2-40B4-BE49-F238E27FC236}">
                <a16:creationId xmlns:a16="http://schemas.microsoft.com/office/drawing/2014/main" id="{528D8CC9-149D-3C25-1480-CA607F0814C5}"/>
              </a:ext>
            </a:extLst>
          </p:cNvPr>
          <p:cNvSpPr txBox="1"/>
          <p:nvPr/>
        </p:nvSpPr>
        <p:spPr>
          <a:xfrm>
            <a:off x="3813381" y="5673436"/>
            <a:ext cx="456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Obrázky boli vygenerované DALL-E </a:t>
            </a:r>
            <a:r>
              <a:rPr lang="en-GB" dirty="0"/>
              <a:t>(AI)</a:t>
            </a:r>
            <a:endParaRPr lang="sk-SK" dirty="0"/>
          </a:p>
          <a:p>
            <a:pPr algn="ctr"/>
            <a:r>
              <a:rPr lang="en-GB" sz="1400" b="0" i="0" u="none" strike="noStrike" dirty="0">
                <a:effectLst/>
                <a:latin typeface="Graphik LC Web"/>
                <a:hlinkClick r:id="rId9"/>
              </a:rPr>
              <a:t>Josue Ledesma</a:t>
            </a:r>
            <a:r>
              <a:rPr lang="sk-SK" sz="1400" b="0" i="0" u="none" strike="noStrike" dirty="0">
                <a:effectLst/>
                <a:latin typeface="Graphik LC Web"/>
              </a:rPr>
              <a:t> 30. </a:t>
            </a:r>
            <a:r>
              <a:rPr lang="sk-SK" sz="1400" b="0" i="0" u="none" strike="noStrike" dirty="0" err="1">
                <a:effectLst/>
                <a:latin typeface="Graphik LC Web"/>
              </a:rPr>
              <a:t>Juna</a:t>
            </a:r>
            <a:r>
              <a:rPr lang="sk-SK" sz="1400" b="0" i="0" u="none" strike="noStrike" dirty="0">
                <a:effectLst/>
                <a:latin typeface="Graphik LC Web"/>
              </a:rPr>
              <a:t> 2022 </a:t>
            </a:r>
            <a:r>
              <a:rPr lang="en-GB" sz="1400" b="1" i="0" dirty="0">
                <a:effectLst/>
                <a:latin typeface="Graphik Cond"/>
              </a:rPr>
              <a:t>IDS vs. IPS: What Organizations Need to Know</a:t>
            </a:r>
            <a:r>
              <a:rPr lang="sk-SK" sz="1400" b="1" dirty="0">
                <a:latin typeface="Graphik Cond"/>
              </a:rPr>
              <a:t> </a:t>
            </a:r>
            <a:r>
              <a:rPr lang="en-GB" sz="1400" b="1" dirty="0">
                <a:latin typeface="Graphik Cond"/>
              </a:rPr>
              <a:t>[online]</a:t>
            </a:r>
          </a:p>
          <a:p>
            <a:pPr algn="ctr"/>
            <a:r>
              <a:rPr lang="en-GB" sz="1400" b="1" i="0" dirty="0">
                <a:effectLst/>
                <a:latin typeface="Graphik Cond"/>
              </a:rPr>
              <a:t>https://www.varonis.com/blog/ids-vs-ips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13B5E5-117B-D390-5C88-90A9AB1B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50" y="1454942"/>
            <a:ext cx="3643674" cy="779430"/>
          </a:xfrm>
        </p:spPr>
        <p:txBody>
          <a:bodyPr>
            <a:normAutofit/>
          </a:bodyPr>
          <a:lstStyle/>
          <a:p>
            <a:r>
              <a:rPr lang="sk-SK" sz="2800" dirty="0"/>
              <a:t>Obsah</a:t>
            </a:r>
            <a:endParaRPr lang="en-GB" sz="2800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7C7B9C-B814-A870-32CE-A64F1F8A0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1939635"/>
            <a:ext cx="3359638" cy="395321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sk-SK" sz="1800" dirty="0"/>
              <a:t>Úvod do domácich sietí </a:t>
            </a:r>
          </a:p>
          <a:p>
            <a:pPr>
              <a:lnSpc>
                <a:spcPct val="200000"/>
              </a:lnSpc>
            </a:pPr>
            <a:r>
              <a:rPr lang="sk-SK" sz="1800" dirty="0"/>
              <a:t>Bezpečnosť domácich sieti </a:t>
            </a:r>
          </a:p>
          <a:p>
            <a:pPr>
              <a:lnSpc>
                <a:spcPct val="200000"/>
              </a:lnSpc>
            </a:pPr>
            <a:r>
              <a:rPr lang="sk-SK" sz="1800" dirty="0">
                <a:ea typeface="+mn-lt"/>
                <a:cs typeface="+mn-lt"/>
              </a:rPr>
              <a:t>Nastavenie domácej siete </a:t>
            </a:r>
          </a:p>
          <a:p>
            <a:pPr>
              <a:lnSpc>
                <a:spcPct val="200000"/>
              </a:lnSpc>
            </a:pPr>
            <a:r>
              <a:rPr lang="sk-SK" sz="1800" dirty="0">
                <a:ea typeface="+mn-lt"/>
                <a:cs typeface="+mn-lt"/>
              </a:rPr>
              <a:t>Nastavenie počítačov</a:t>
            </a:r>
          </a:p>
          <a:p>
            <a:pPr>
              <a:lnSpc>
                <a:spcPct val="200000"/>
              </a:lnSpc>
            </a:pPr>
            <a:r>
              <a:rPr lang="sk-SK" sz="1800" dirty="0">
                <a:ea typeface="+mn-lt"/>
                <a:cs typeface="+mn-lt"/>
              </a:rPr>
              <a:t>Nastavenie tlačiarni</a:t>
            </a:r>
          </a:p>
        </p:txBody>
      </p:sp>
      <p:pic>
        <p:nvPicPr>
          <p:cNvPr id="8" name="Obrázok 7" descr="Obrázok, na ktorom je počítač&#10;&#10;Automaticky generovaný popis">
            <a:extLst>
              <a:ext uri="{FF2B5EF4-FFF2-40B4-BE49-F238E27FC236}">
                <a16:creationId xmlns:a16="http://schemas.microsoft.com/office/drawing/2014/main" id="{D09DD502-BCCC-8600-FB7B-E664D71A8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0" r="2" b="1407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cxnSp>
        <p:nvCxnSpPr>
          <p:cNvPr id="6" name="Rovná spojnica 5">
            <a:extLst>
              <a:ext uri="{FF2B5EF4-FFF2-40B4-BE49-F238E27FC236}">
                <a16:creationId xmlns:a16="http://schemas.microsoft.com/office/drawing/2014/main" id="{96AE07EF-4EEB-9B83-C648-3E112FE817A7}"/>
              </a:ext>
            </a:extLst>
          </p:cNvPr>
          <p:cNvCxnSpPr>
            <a:cxnSpLocks/>
          </p:cNvCxnSpPr>
          <p:nvPr/>
        </p:nvCxnSpPr>
        <p:spPr>
          <a:xfrm>
            <a:off x="0" y="1160207"/>
            <a:ext cx="408325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Rovná spojnica 11">
            <a:extLst>
              <a:ext uri="{FF2B5EF4-FFF2-40B4-BE49-F238E27FC236}">
                <a16:creationId xmlns:a16="http://schemas.microsoft.com/office/drawing/2014/main" id="{59148E25-7A1E-B84F-4B90-1A9DB4BA2ADB}"/>
              </a:ext>
            </a:extLst>
          </p:cNvPr>
          <p:cNvCxnSpPr>
            <a:cxnSpLocks/>
          </p:cNvCxnSpPr>
          <p:nvPr/>
        </p:nvCxnSpPr>
        <p:spPr>
          <a:xfrm>
            <a:off x="4083256" y="0"/>
            <a:ext cx="0" cy="599767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B00BB1-2E3C-676B-07B5-56EFAA00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 b="1" dirty="0"/>
              <a:t>Úvod do domácich sieti </a:t>
            </a:r>
            <a:endParaRPr lang="en-GB" sz="2800" b="1" dirty="0"/>
          </a:p>
        </p:txBody>
      </p:sp>
      <p:pic>
        <p:nvPicPr>
          <p:cNvPr id="5" name="Obrázok 4" descr="Obrázok, na ktorom je dom, budova, vnútri, domček pre bábiky&#10;&#10;Automaticky generovaný popis">
            <a:extLst>
              <a:ext uri="{FF2B5EF4-FFF2-40B4-BE49-F238E27FC236}">
                <a16:creationId xmlns:a16="http://schemas.microsoft.com/office/drawing/2014/main" id="{CD20DBC3-37CA-06EF-C7FD-2B25B876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solidFill>
            <a:srgbClr val="FFFFFF">
              <a:shade val="85000"/>
            </a:srgbClr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2CE7859-86C2-99A1-D13F-9FFC8DB6927E}"/>
              </a:ext>
            </a:extLst>
          </p:cNvPr>
          <p:cNvSpPr txBox="1"/>
          <p:nvPr/>
        </p:nvSpPr>
        <p:spPr>
          <a:xfrm>
            <a:off x="286020" y="2259449"/>
            <a:ext cx="45379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k-SK" sz="3200" dirty="0"/>
              <a:t>Prepojenie zariadení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k-SK" sz="3200" dirty="0"/>
              <a:t>Prístup k internetu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k-SK" sz="3200" dirty="0"/>
              <a:t>Zdieľanie zdrojov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1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F95D-31FB-A3FE-9A1C-46F8BF47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/>
              <a:t>Bezpečnosť</a:t>
            </a:r>
            <a:r>
              <a:rPr lang="en-US" sz="2800"/>
              <a:t> </a:t>
            </a:r>
            <a:r>
              <a:rPr lang="sk-SK" sz="2800"/>
              <a:t>domácich</a:t>
            </a:r>
            <a:r>
              <a:rPr lang="en-US" sz="2800"/>
              <a:t> </a:t>
            </a:r>
            <a:r>
              <a:rPr lang="sk-SK" sz="2800"/>
              <a:t>sietí</a:t>
            </a:r>
            <a:r>
              <a:rPr lang="en-US" sz="2800"/>
              <a:t> 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79363A7-CE3A-2A76-0795-7F45CEF3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k-SK" sz="2400" b="1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Prevencia </a:t>
            </a:r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 </a:t>
            </a:r>
            <a:endParaRPr lang="sk-SK" sz="24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/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a typeface="+mn-lt"/>
                <a:cs typeface="+mn-lt"/>
              </a:rPr>
              <a:t>Firewall </a:t>
            </a:r>
            <a:endParaRPr lang="sk-SK" sz="24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/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IDS </a:t>
            </a:r>
            <a:endParaRPr lang="sk-SK" sz="24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/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IPS</a:t>
            </a:r>
            <a:endParaRPr lang="sk-SK" sz="24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/>
            <a:endParaRPr lang="sk-SK" sz="1800" b="1" dirty="0"/>
          </a:p>
          <a:p>
            <a:pPr marL="0" indent="0">
              <a:buNone/>
            </a:pPr>
            <a:endParaRPr lang="sk-SK" sz="1800" b="1" dirty="0"/>
          </a:p>
        </p:txBody>
      </p:sp>
      <p:pic>
        <p:nvPicPr>
          <p:cNvPr id="8" name="Picture 7" descr="A lock in a circle with many circuit boards around it&#10;&#10;Description automatically generated">
            <a:extLst>
              <a:ext uri="{FF2B5EF4-FFF2-40B4-BE49-F238E27FC236}">
                <a16:creationId xmlns:a16="http://schemas.microsoft.com/office/drawing/2014/main" id="{3EC9D743-A36D-B876-D360-2B6813A9F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9" r="2" b="1467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231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7B67-1455-7FB6-6AA6-E41314E6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Typy domácich sieti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4265-57E5-F37F-52A9-70427DB5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Kablová</a:t>
            </a:r>
            <a:r>
              <a:rPr lang="en-US" sz="36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sieť</a:t>
            </a:r>
            <a:endParaRPr lang="en-US" sz="36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Bezdrôtova</a:t>
            </a:r>
            <a:r>
              <a:rPr lang="en-US" sz="36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sieť</a:t>
            </a:r>
            <a:endParaRPr lang="en-US" sz="36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Hybridná</a:t>
            </a:r>
            <a:r>
              <a:rPr lang="en-US" sz="36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36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sieť</a:t>
            </a:r>
            <a:r>
              <a:rPr lang="en-US" sz="36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</a:p>
          <a:p>
            <a:pPr>
              <a:buClr>
                <a:srgbClr val="FFFFFF"/>
              </a:buClr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 descr="A wifi symbol on a white background&#10;&#10;Description automatically generated">
            <a:extLst>
              <a:ext uri="{FF2B5EF4-FFF2-40B4-BE49-F238E27FC236}">
                <a16:creationId xmlns:a16="http://schemas.microsoft.com/office/drawing/2014/main" id="{C3B5C430-7056-AB47-8B4A-11CAC945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792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20C6-29EF-080C-C70C-F5C598C9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Nastavenie</a:t>
            </a:r>
            <a:r>
              <a:rPr lang="en-GB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Dom</a:t>
            </a:r>
            <a:r>
              <a:rPr lang="sk-SK" sz="24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ácej</a:t>
            </a:r>
            <a:r>
              <a:rPr lang="sk-SK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siete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FC88-E026-2D55-0EC1-C3406E025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258186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200000"/>
              </a:lnSpc>
            </a:pPr>
            <a:r>
              <a:rPr lang="sk-SK" sz="3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Počítače </a:t>
            </a:r>
            <a:r>
              <a:rPr lang="en-US" sz="3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 </a:t>
            </a:r>
            <a:endParaRPr lang="en-US" sz="3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en-US" sz="3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Router</a:t>
            </a:r>
            <a:endParaRPr lang="sk-SK" sz="38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>
              <a:lnSpc>
                <a:spcPct val="200000"/>
              </a:lnSpc>
            </a:pPr>
            <a:r>
              <a:rPr lang="sk-SK" sz="38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tlačiareň</a:t>
            </a:r>
          </a:p>
          <a:p>
            <a:pPr marL="0" indent="0">
              <a:buNone/>
            </a:pPr>
            <a:r>
              <a:rPr lang="en-US" sz="32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 </a:t>
            </a:r>
            <a:endParaRPr lang="en-US" sz="3200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1800" dirty="0"/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7B4636C-A089-9229-244A-366B4883F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994" y="1289093"/>
            <a:ext cx="6916633" cy="39597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363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65CA77-FDD9-08C7-E1F3-EA086CCC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2426"/>
          </a:xfrm>
        </p:spPr>
        <p:txBody>
          <a:bodyPr/>
          <a:lstStyle/>
          <a:p>
            <a:r>
              <a:rPr lang="sk-SK" dirty="0"/>
              <a:t>Počítače</a:t>
            </a:r>
            <a:endParaRPr lang="en-GB" dirty="0"/>
          </a:p>
        </p:txBody>
      </p:sp>
      <p:graphicFrame>
        <p:nvGraphicFramePr>
          <p:cNvPr id="5" name="Zástupný objekt pre obsah 2">
            <a:extLst>
              <a:ext uri="{FF2B5EF4-FFF2-40B4-BE49-F238E27FC236}">
                <a16:creationId xmlns:a16="http://schemas.microsoft.com/office/drawing/2014/main" id="{03CE5661-6964-8201-D200-C8DA0BC190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1302027"/>
          <a:ext cx="9905998" cy="448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00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14:pan dir="u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D27F09-1F9C-0A16-5528-FD8FC941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Router</a:t>
            </a:r>
            <a:endParaRPr lang="en-GB" dirty="0"/>
          </a:p>
        </p:txBody>
      </p:sp>
      <p:graphicFrame>
        <p:nvGraphicFramePr>
          <p:cNvPr id="5" name="Zástupný objekt pre obsah 2">
            <a:extLst>
              <a:ext uri="{FF2B5EF4-FFF2-40B4-BE49-F238E27FC236}">
                <a16:creationId xmlns:a16="http://schemas.microsoft.com/office/drawing/2014/main" id="{56EE6B0E-787A-9FEE-E053-E5B37FBC04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ok 3" descr="Obrázok, na ktorom je dizajn&#10;&#10;Automaticky generovaný popis">
            <a:extLst>
              <a:ext uri="{FF2B5EF4-FFF2-40B4-BE49-F238E27FC236}">
                <a16:creationId xmlns:a16="http://schemas.microsoft.com/office/drawing/2014/main" id="{CDCB9C33-C267-4B83-0834-CF7A1020E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22" y="298483"/>
            <a:ext cx="2674187" cy="20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44C0FF-255F-C273-6778-69217A85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sk-SK" sz="4000"/>
              <a:t>Tlačiareň </a:t>
            </a:r>
            <a:endParaRPr lang="en-GB" sz="4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85224C7-B5A4-8DDF-E18A-9D7D3044BD7A}"/>
              </a:ext>
            </a:extLst>
          </p:cNvPr>
          <p:cNvSpPr>
            <a:spLocks/>
          </p:cNvSpPr>
          <p:nvPr/>
        </p:nvSpPr>
        <p:spPr>
          <a:xfrm>
            <a:off x="4577933" y="2446386"/>
            <a:ext cx="2345382" cy="1906858"/>
          </a:xfrm>
          <a:prstGeom prst="rect">
            <a:avLst/>
          </a:prstGeom>
        </p:spPr>
        <p:txBody>
          <a:bodyPr/>
          <a:lstStyle/>
          <a:p>
            <a:pPr defTabSz="557784">
              <a:lnSpc>
                <a:spcPct val="150000"/>
              </a:lnSpc>
              <a:spcAft>
                <a:spcPts val="600"/>
              </a:spcAft>
            </a:pPr>
            <a:r>
              <a:rPr lang="sk-SK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SSID </a:t>
            </a:r>
          </a:p>
          <a:p>
            <a:pPr defTabSz="557784">
              <a:lnSpc>
                <a:spcPct val="150000"/>
              </a:lnSpc>
              <a:spcAft>
                <a:spcPts val="600"/>
              </a:spcAft>
            </a:pPr>
            <a:r>
              <a:rPr lang="sk-SK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WPA2-PSK</a:t>
            </a:r>
            <a:endParaRPr lang="en-GB" sz="3200" dirty="0"/>
          </a:p>
        </p:txBody>
      </p:sp>
      <p:pic>
        <p:nvPicPr>
          <p:cNvPr id="5" name="Obrázok 4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B246B14-E9BE-7203-29F9-2F0DA744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87" y="2070615"/>
            <a:ext cx="3116061" cy="104469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003B1F41-D165-4231-9DD2-4EFD266E0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64" y="3337433"/>
            <a:ext cx="3458284" cy="10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632</Words>
  <Application>Microsoft Office PowerPoint</Application>
  <PresentationFormat>Širokouhlá</PresentationFormat>
  <Paragraphs>85</Paragraphs>
  <Slides>10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Century Gothic</vt:lpstr>
      <vt:lpstr>Graphik Cond</vt:lpstr>
      <vt:lpstr>Graphik LC Web</vt:lpstr>
      <vt:lpstr>ui-sans-serif</vt:lpstr>
      <vt:lpstr>Verdana</vt:lpstr>
      <vt:lpstr>Mesh</vt:lpstr>
      <vt:lpstr>Domáca sieť</vt:lpstr>
      <vt:lpstr>Obsah</vt:lpstr>
      <vt:lpstr>Úvod do domácich sieti </vt:lpstr>
      <vt:lpstr>Bezpečnosť domácich sietí </vt:lpstr>
      <vt:lpstr>Typy domácich sieti </vt:lpstr>
      <vt:lpstr>Nastavenie Domácej siete </vt:lpstr>
      <vt:lpstr>Počítače</vt:lpstr>
      <vt:lpstr>Router</vt:lpstr>
      <vt:lpstr>Tlačiareň 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Domáca sieť</dc:title>
  <dc:creator>Filip Bui</dc:creator>
  <cp:lastModifiedBy>Filip Bui</cp:lastModifiedBy>
  <cp:revision>266</cp:revision>
  <dcterms:created xsi:type="dcterms:W3CDTF">2024-05-26T09:19:06Z</dcterms:created>
  <dcterms:modified xsi:type="dcterms:W3CDTF">2024-05-27T09:58:39Z</dcterms:modified>
</cp:coreProperties>
</file>